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0"/>
  </p:notesMasterIdLst>
  <p:sldIdLst>
    <p:sldId id="256" r:id="rId2"/>
    <p:sldId id="300" r:id="rId3"/>
    <p:sldId id="301" r:id="rId4"/>
    <p:sldId id="302" r:id="rId5"/>
    <p:sldId id="303" r:id="rId6"/>
    <p:sldId id="310" r:id="rId7"/>
    <p:sldId id="312" r:id="rId8"/>
    <p:sldId id="311" r:id="rId9"/>
    <p:sldId id="314" r:id="rId10"/>
    <p:sldId id="319" r:id="rId11"/>
    <p:sldId id="315" r:id="rId12"/>
    <p:sldId id="318" r:id="rId13"/>
    <p:sldId id="316" r:id="rId14"/>
    <p:sldId id="317" r:id="rId15"/>
    <p:sldId id="321" r:id="rId16"/>
    <p:sldId id="320" r:id="rId17"/>
    <p:sldId id="322" r:id="rId18"/>
    <p:sldId id="32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CC00FF"/>
    <a:srgbClr val="FFFFCC"/>
    <a:srgbClr val="FFFFEB"/>
    <a:srgbClr val="FFCCFF"/>
    <a:srgbClr val="CCCCFF"/>
    <a:srgbClr val="58B1EE"/>
    <a:srgbClr val="FAC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7FE2-98E1-4A91-A446-8D073DD0E382}" type="datetimeFigureOut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8DBF4-1C48-408C-950F-D20E55CAA3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3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A09C-D8D3-4F0A-A205-5CE144894DE8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75C-6E0B-4F74-82A6-C540284FB634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5F0-4E15-41F8-8CB0-12ACF5A41D99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78F2-F381-4ED6-BA09-1121B38650DA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059B-7793-47CE-A01A-8ED7741FFD87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4825-01E8-4824-ABAC-CCA21A15466D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A17B-23B4-4E78-895F-C5E0CBA915B3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827-B54E-4F70-8FE7-D9D6E4953A56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9F4F-862D-4A14-A984-DC3F9B175755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BAC4-8C67-4F71-862F-B240619942EA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192-46D5-426B-BF92-E1F47F1428ED}" type="datetime1">
              <a:rPr lang="zh-TW" altLang="en-US" smtClean="0"/>
              <a:t>2020/8/18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6337A6-8A6B-48E7-B99A-D73D67D14EAF}" type="datetime1">
              <a:rPr lang="zh-TW" altLang="en-US" smtClean="0"/>
              <a:t>2020/8/18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0xxxx&#25110;t0xxxx@ntct.edu.tw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0040" y="1600200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dirty="0"/>
              <a:t>南投縣網中心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UniFi</a:t>
            </a:r>
            <a:r>
              <a:rPr lang="en-US" altLang="zh-TW" dirty="0"/>
              <a:t> </a:t>
            </a:r>
            <a:r>
              <a:rPr lang="zh-TW" altLang="en-US" dirty="0"/>
              <a:t>無線</a:t>
            </a:r>
            <a:r>
              <a:rPr lang="en-US" altLang="zh-TW" dirty="0"/>
              <a:t>AP</a:t>
            </a:r>
            <a:r>
              <a:rPr lang="zh-TW" altLang="en-US" dirty="0"/>
              <a:t>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5840" y="4267022"/>
            <a:ext cx="6150496" cy="1034185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>
                <a:latin typeface="+mj-ea"/>
                <a:ea typeface="+mj-ea"/>
              </a:rPr>
              <a:t>南投縣教育網路中心 王登儀</a:t>
            </a:r>
            <a:endParaRPr lang="en-US" altLang="zh-TW" sz="2400" dirty="0">
              <a:latin typeface="+mj-ea"/>
              <a:ea typeface="+mj-ea"/>
            </a:endParaRPr>
          </a:p>
          <a:p>
            <a:pPr algn="r"/>
            <a:r>
              <a:rPr lang="en-US" altLang="zh-TW" sz="2400" dirty="0">
                <a:latin typeface="+mj-ea"/>
                <a:ea typeface="+mj-ea"/>
              </a:rPr>
              <a:t>2020.08.19</a:t>
            </a: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13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5FBC4B-2EAC-46EA-B49A-0971026B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5" cy="5490544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5C3102-46C4-425F-BC3E-F7AF126A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BF6B2DE-9F0B-4459-9646-76EC10CFFB07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無線網路訊號</a:t>
            </a:r>
            <a:r>
              <a:rPr lang="en-US" altLang="zh-TW" sz="2800" dirty="0"/>
              <a:t>SSID</a:t>
            </a:r>
            <a:r>
              <a:rPr lang="zh-TW" altLang="en-US" sz="2800" dirty="0"/>
              <a:t>使用原則</a:t>
            </a:r>
          </a:p>
        </p:txBody>
      </p:sp>
    </p:spTree>
    <p:extLst>
      <p:ext uri="{BB962C8B-B14F-4D97-AF65-F5344CB8AC3E}">
        <p14:creationId xmlns:p14="http://schemas.microsoft.com/office/powerpoint/2010/main" val="330728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6D48BB-2E12-46B4-8CBC-E6CE6A1F34C3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無線網路訊號</a:t>
            </a:r>
            <a:r>
              <a:rPr lang="en-US" altLang="zh-TW" sz="2800" dirty="0"/>
              <a:t>SSID</a:t>
            </a:r>
            <a:r>
              <a:rPr lang="zh-TW" altLang="en-US" sz="2800" dirty="0"/>
              <a:t>設定規範</a:t>
            </a:r>
            <a:r>
              <a:rPr lang="en-US" altLang="zh-TW" sz="2800" dirty="0"/>
              <a:t>Ⅰ</a:t>
            </a:r>
            <a:endParaRPr lang="zh-TW" altLang="en-US" sz="2800" dirty="0"/>
          </a:p>
          <a:p>
            <a:pPr algn="l"/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862BEB-8EB3-4E81-B1EA-083B1733F124}"/>
              </a:ext>
            </a:extLst>
          </p:cNvPr>
          <p:cNvSpPr txBox="1"/>
          <p:nvPr/>
        </p:nvSpPr>
        <p:spPr>
          <a:xfrm>
            <a:off x="2958555" y="1301344"/>
            <a:ext cx="2693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【3.</a:t>
            </a:r>
            <a:r>
              <a:rPr lang="zh-TW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教室</a:t>
            </a:r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AP】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- NTCT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[5G]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(CHPS)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名稱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(104, 207, 309...)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PAD+AP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名稱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綁白名單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18F903-E21B-4CD5-8E22-20E1ECEA8DBA}"/>
              </a:ext>
            </a:extLst>
          </p:cNvPr>
          <p:cNvSpPr txBox="1"/>
          <p:nvPr/>
        </p:nvSpPr>
        <p:spPr>
          <a:xfrm>
            <a:off x="251520" y="1301344"/>
            <a:ext cx="2693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【1.</a:t>
            </a:r>
            <a:r>
              <a:rPr lang="zh-TW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一般公用</a:t>
            </a:r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AP-</a:t>
            </a:r>
            <a:r>
              <a:rPr lang="zh-TW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單頻</a:t>
            </a:r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- Default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[2.4G]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(CHPS)</a:t>
            </a: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</a:t>
            </a:r>
          </a:p>
          <a:p>
            <a:endParaRPr lang="en-US" altLang="zh-TW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【2.</a:t>
            </a:r>
            <a:r>
              <a:rPr lang="zh-TW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一般公用</a:t>
            </a:r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AP-</a:t>
            </a:r>
            <a:r>
              <a:rPr lang="zh-TW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雙頻</a:t>
            </a:r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- Default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[2.4G]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(CHPS)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[5G]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(CHPS)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</a:t>
            </a:r>
          </a:p>
          <a:p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325E38-246C-4D41-AA88-D4C7AED1EEDE}"/>
              </a:ext>
            </a:extLst>
          </p:cNvPr>
          <p:cNvSpPr/>
          <p:nvPr/>
        </p:nvSpPr>
        <p:spPr>
          <a:xfrm>
            <a:off x="2923381" y="3482024"/>
            <a:ext cx="2693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【4.Outdoor AP】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- Outdoor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[2.4G]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(CHPS)</a:t>
            </a:r>
          </a:p>
          <a:p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iTaiwan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選用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綁白名單，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NTCT profile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同一份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F039ED-129A-460E-9111-2A2BFF89625E}"/>
              </a:ext>
            </a:extLst>
          </p:cNvPr>
          <p:cNvSpPr/>
          <p:nvPr/>
        </p:nvSpPr>
        <p:spPr>
          <a:xfrm>
            <a:off x="5652120" y="1370896"/>
            <a:ext cx="2880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zh-TW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.Flyer，盡可能不使用】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- Flyer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[2.4G]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功率調小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 + AP名稱(例如:flyer206，採用MAC認證)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學校代碼(CHPS)</a:t>
            </a: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====================</a:t>
            </a:r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2238432-7AFB-4423-8785-C6615060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28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50237-E705-4444-8C5E-0F50B2CEE107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無線網路訊號</a:t>
            </a:r>
            <a:r>
              <a:rPr lang="en-US" altLang="zh-TW" sz="2800" dirty="0"/>
              <a:t>SSID</a:t>
            </a:r>
            <a:r>
              <a:rPr lang="zh-TW" altLang="en-US" sz="2800" dirty="0"/>
              <a:t>設定規範</a:t>
            </a:r>
            <a:r>
              <a:rPr lang="en-US" altLang="zh-TW" sz="2800" dirty="0"/>
              <a:t>Ⅱ</a:t>
            </a:r>
            <a:endParaRPr lang="zh-TW" altLang="en-US" sz="2800" dirty="0"/>
          </a:p>
          <a:p>
            <a:pPr algn="l"/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2E49CAF-D724-4AF9-B0F8-C069BC6DA2F2}"/>
              </a:ext>
            </a:extLst>
          </p:cNvPr>
          <p:cNvSpPr txBox="1"/>
          <p:nvPr/>
        </p:nvSpPr>
        <p:spPr>
          <a:xfrm>
            <a:off x="179512" y="836712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移除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TANetRoaming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教師應該鼓勵使用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EAP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PEAP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、階段二驗證：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MSCHAPv2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憑證：不進行驗證身份：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t0xxxx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或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t0xxxx@ntct.edu.tw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漫遊外縣市帳號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，密碼：單一認證入口網密碼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學校代碼金鑰應盡量少使用，只給外來訪客、外地講師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平板使用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白名單認證，並區分為不同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需更新到最新版本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頻寬為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20Mhz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頻寬為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80Mhz</a:t>
            </a: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其他老舊型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無線網路基地台應統一收集不要安裝，避免干擾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須依照各校環境而有所更動，但此規範符合大部分學校需求，請依照需求調整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教室盡可能不開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，只要一開多就會干擾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，只在部份公用開放地方使用或用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AP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平板使用雙頻，切記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在學校應謹慎開放，尤其是教室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059935E-1706-43D5-9C8A-BE505A53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16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4F1F4-E4DB-4AE4-A262-76E1F326728E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訊號功率及頻道設定調整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A72AAA-520B-4AB5-BDEB-CA4D29528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A9BBE4-F4A9-409A-9393-1CC12D9F6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7A825E3-883B-4A37-A57D-0972877E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811315"/>
            <a:ext cx="8640960" cy="545332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FFFE208-822F-4F59-B70D-F31FB06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2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62BC3-4211-4E13-8350-66A1B4AC67EF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無線認證設備白名單設定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13EE3F-CA5C-48E7-8448-8B3D0D32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7848872" cy="4680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D98EAB-9001-48E9-8050-CD5D44DF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06" y="3084992"/>
            <a:ext cx="3629264" cy="31626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525E9A-63CA-4130-ACC4-66E466D2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7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94BCCA-B3FC-47BA-8598-8B5F524E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5C90EC-B042-44F2-AFFA-4CD8E4941184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交換器詳細資訊及配置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F7C18E-9CF9-415D-A744-BB9633A1B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"/>
          <a:stretch/>
        </p:blipFill>
        <p:spPr>
          <a:xfrm>
            <a:off x="302840" y="1628800"/>
            <a:ext cx="2664296" cy="4608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E694965-7989-4FA0-8374-66BD5467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628800"/>
            <a:ext cx="2767901" cy="4608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4E70476-9A68-4A1B-9900-BD8DC7EEE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259" y="1628800"/>
            <a:ext cx="2767901" cy="4608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843BA0-476C-41AB-BB1F-8906DBFF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84" y="980728"/>
            <a:ext cx="1872208" cy="5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詳細資訊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9E1EF43-03ED-4392-A438-63AF6765B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686" y="980728"/>
            <a:ext cx="1872208" cy="5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</a:rPr>
              <a:t>Port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</a:rPr>
              <a:t>編輯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1B86D1F-A251-4308-9383-D796346E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105" y="980728"/>
            <a:ext cx="1872208" cy="5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進階配置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9E2AEC-897D-45AB-8177-DEBA2419231F}"/>
              </a:ext>
            </a:extLst>
          </p:cNvPr>
          <p:cNvSpPr/>
          <p:nvPr/>
        </p:nvSpPr>
        <p:spPr>
          <a:xfrm>
            <a:off x="2205464" y="3654752"/>
            <a:ext cx="5760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4E3F45-03EC-4A9B-BA25-92D5DC9D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06025B9-ED9E-4BE7-8267-19E19DF63472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交換器連接埠名稱編輯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A754B9-E537-42FC-AC48-8DFF5F1F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0" y="1124744"/>
            <a:ext cx="5637312" cy="4176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79BF235-D272-43AA-91F3-8330CD6B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24744"/>
            <a:ext cx="2829000" cy="48998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2159739-CA45-4BEA-8F71-64EA86EB5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861048"/>
            <a:ext cx="2744912" cy="20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2049E9-A028-4673-81EF-3CE0C0A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47AD1E-33ED-4436-A3CE-7DE3FF8A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49706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9A50BBE-1D7B-4D58-A995-D4BCC581219C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交換器各埠流量統計資訊</a:t>
            </a:r>
          </a:p>
        </p:txBody>
      </p:sp>
    </p:spTree>
    <p:extLst>
      <p:ext uri="{BB962C8B-B14F-4D97-AF65-F5344CB8AC3E}">
        <p14:creationId xmlns:p14="http://schemas.microsoft.com/office/powerpoint/2010/main" val="12782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BF7145B-AC0B-4320-91E9-67054578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74655"/>
              </p:ext>
            </p:extLst>
          </p:nvPr>
        </p:nvGraphicFramePr>
        <p:xfrm>
          <a:off x="467544" y="2132855"/>
          <a:ext cx="8424936" cy="41173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407042905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0149833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742241902"/>
                    </a:ext>
                  </a:extLst>
                </a:gridCol>
              </a:tblGrid>
              <a:tr h="411730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60097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4" y="3806963"/>
            <a:ext cx="1628800" cy="162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2" y="3834576"/>
            <a:ext cx="1628800" cy="1628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34576"/>
            <a:ext cx="1628800" cy="1628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2" t="29344" r="8763" b="12820"/>
          <a:stretch/>
        </p:blipFill>
        <p:spPr>
          <a:xfrm>
            <a:off x="1506300" y="1043547"/>
            <a:ext cx="1152128" cy="1008111"/>
          </a:xfrm>
          <a:prstGeom prst="rect">
            <a:avLst/>
          </a:prstGeom>
        </p:spPr>
      </p:pic>
      <p:cxnSp>
        <p:nvCxnSpPr>
          <p:cNvPr id="9" name="直線單箭頭接點 8"/>
          <p:cNvCxnSpPr>
            <a:stCxn id="7" idx="1"/>
            <a:endCxn id="4" idx="0"/>
          </p:cNvCxnSpPr>
          <p:nvPr/>
        </p:nvCxnSpPr>
        <p:spPr>
          <a:xfrm flipH="1">
            <a:off x="1267964" y="1547603"/>
            <a:ext cx="238336" cy="2259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49292" y="39721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無縫漫遊的問題</a:t>
            </a:r>
            <a:endParaRPr lang="zh-TW" altLang="en-US" sz="3600" dirty="0"/>
          </a:p>
        </p:txBody>
      </p:sp>
      <p:cxnSp>
        <p:nvCxnSpPr>
          <p:cNvPr id="15" name="直線單箭頭接點 14"/>
          <p:cNvCxnSpPr>
            <a:stCxn id="4" idx="0"/>
          </p:cNvCxnSpPr>
          <p:nvPr/>
        </p:nvCxnSpPr>
        <p:spPr>
          <a:xfrm flipV="1">
            <a:off x="1267964" y="1547603"/>
            <a:ext cx="6184356" cy="2259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12871 L -0.00521 0.13056 C 0.08489 0.04491 0.01024 0.1081 0.23246 0.0963 L 0.56632 0.07917 C 0.57847 0.07385 0.5908 0.07223 0.60295 0.06366 C 0.60486 0.06204 0.60625 0.04838 0.60816 0.04653 C 0.62795 0.03635 0.64774 0.03635 0.66753 0.03125 C 0.67448 0.01065 0.6717 0.02593 0.67656 -0.01666 " pathEditMode="relative" rAng="0" ptsTypes="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98072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200" dirty="0"/>
              <a:t>無線</a:t>
            </a:r>
            <a:r>
              <a:rPr lang="en-US" altLang="zh-TW" sz="3200" dirty="0"/>
              <a:t>AP</a:t>
            </a:r>
            <a:r>
              <a:rPr lang="zh-TW" altLang="en-US" sz="3200" dirty="0">
                <a:solidFill>
                  <a:srgbClr val="FF0000"/>
                </a:solidFill>
              </a:rPr>
              <a:t>承載能力高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200" dirty="0"/>
              <a:t>無線</a:t>
            </a:r>
            <a:r>
              <a:rPr lang="en-US" altLang="zh-TW" sz="3200" dirty="0"/>
              <a:t>AP</a:t>
            </a:r>
            <a:r>
              <a:rPr lang="zh-TW" altLang="en-US" sz="3200" dirty="0">
                <a:solidFill>
                  <a:srgbClr val="FF0000"/>
                </a:solidFill>
              </a:rPr>
              <a:t>穩定度極佳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200" dirty="0"/>
              <a:t>地圖式</a:t>
            </a:r>
            <a:r>
              <a:rPr lang="zh-TW" altLang="en-US" sz="3200" dirty="0">
                <a:solidFill>
                  <a:srgbClr val="FF0000"/>
                </a:solidFill>
              </a:rPr>
              <a:t>中央管理</a:t>
            </a:r>
            <a:r>
              <a:rPr lang="zh-TW" altLang="en-US" sz="3200" dirty="0"/>
              <a:t>系統</a:t>
            </a:r>
            <a:endParaRPr lang="en-US" altLang="zh-TW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200" dirty="0"/>
              <a:t>加值功能模組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/>
              <a:t> </a:t>
            </a:r>
            <a:r>
              <a:rPr lang="zh-TW" altLang="en-US" sz="3200" dirty="0">
                <a:solidFill>
                  <a:srgbClr val="FF0000"/>
                </a:solidFill>
              </a:rPr>
              <a:t>無線廣告推播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多站點</a:t>
            </a:r>
            <a:r>
              <a:rPr lang="en-US" altLang="zh-TW" sz="3200" dirty="0">
                <a:solidFill>
                  <a:srgbClr val="FF0000"/>
                </a:solidFill>
              </a:rPr>
              <a:t>(Multi Site)</a:t>
            </a:r>
            <a:r>
              <a:rPr lang="zh-TW" altLang="en-US" sz="3200" dirty="0">
                <a:solidFill>
                  <a:srgbClr val="FF0000"/>
                </a:solidFill>
              </a:rPr>
              <a:t>管理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訪客隨機密碼認證系統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時間排程管理</a:t>
            </a:r>
            <a:r>
              <a:rPr lang="en-US" altLang="zh-TW" sz="3200" dirty="0">
                <a:solidFill>
                  <a:srgbClr val="FF0000"/>
                </a:solidFill>
              </a:rPr>
              <a:t/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/>
              <a:t>新世代無線網路介紹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88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73" y="3173937"/>
            <a:ext cx="1455788" cy="19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44" y="3364723"/>
            <a:ext cx="1818968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69" y="4399777"/>
            <a:ext cx="2253803" cy="17573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97035"/>
            <a:ext cx="3188140" cy="138429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/>
        </p:blipFill>
        <p:spPr>
          <a:xfrm>
            <a:off x="6228184" y="688692"/>
            <a:ext cx="995811" cy="90872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9787" y="538632"/>
            <a:ext cx="339783" cy="130456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20" y="355977"/>
            <a:ext cx="724000" cy="148884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D97A6F-70B9-4380-A0D0-5149631A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6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63600" y="908050"/>
            <a:ext cx="81010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不需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額外硬體控制器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(AC)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及連線授權費用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直覺式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中央管理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狀態、流量及設定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數量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無限擴展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地圖化部署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位置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PoE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供電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安裝方便快速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</a:t>
            </a:r>
            <a:r>
              <a:rPr lang="en-US" altLang="zh-TW" sz="2800" dirty="0"/>
              <a:t>AP</a:t>
            </a:r>
            <a:r>
              <a:rPr lang="zh-TW" altLang="en-US" sz="2800" dirty="0"/>
              <a:t>特色</a:t>
            </a:r>
            <a:r>
              <a:rPr lang="en-US" altLang="zh-TW" sz="2800" dirty="0"/>
              <a:t>-Ⅰ</a:t>
            </a:r>
            <a:endParaRPr lang="zh-TW" alt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7336"/>
            <a:ext cx="38791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6" y="3887336"/>
            <a:ext cx="3911750" cy="22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71" y="2153420"/>
            <a:ext cx="1817361" cy="11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38" y="2153412"/>
            <a:ext cx="1497926" cy="16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EE00ED-3D65-4C80-B49F-5C90256F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63600" y="908050"/>
            <a:ext cx="8101013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無縫式漫遊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不中斷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用戶連線數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自動平衡分配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支援各種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驗證機制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WEP/WAP/WAP2(AES/TKIP)/802.1x(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Radius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可自訂多組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並具獨立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流量頻寬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QoS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流量控管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封鎖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用戶連線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位置定位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VLAN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設定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各組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具獨立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時間排程管理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</a:t>
            </a:r>
            <a:r>
              <a:rPr lang="en-US" altLang="zh-TW" sz="2800" dirty="0"/>
              <a:t>AP</a:t>
            </a:r>
            <a:r>
              <a:rPr lang="zh-TW" altLang="en-US" sz="2800" dirty="0"/>
              <a:t>特色</a:t>
            </a:r>
            <a:r>
              <a:rPr lang="en-US" altLang="zh-TW" sz="2800" dirty="0"/>
              <a:t>-Ⅱ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/>
        </p:blipFill>
        <p:spPr>
          <a:xfrm>
            <a:off x="6049096" y="1254708"/>
            <a:ext cx="995811" cy="9087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2819"/>
            <a:ext cx="2952328" cy="161184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0699" y="1104648"/>
            <a:ext cx="339783" cy="13045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32" y="921993"/>
            <a:ext cx="724000" cy="1488847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90F8936-E377-4D87-99A2-A9DBD22D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Controller </a:t>
            </a:r>
            <a:r>
              <a:rPr lang="zh-TW" altLang="en-US" sz="2800" dirty="0"/>
              <a:t>加值功能</a:t>
            </a:r>
            <a:r>
              <a:rPr lang="en-US" altLang="zh-TW" sz="2800" dirty="0"/>
              <a:t>-Ⅰ </a:t>
            </a:r>
            <a:r>
              <a:rPr lang="zh-TW" altLang="en-US" sz="2800" dirty="0"/>
              <a:t>中央式多站點管理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3600" y="989202"/>
            <a:ext cx="8101013" cy="10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中心單位可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集中管理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，也可依權限將各站點分派給不同下屬單位監看或管理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0807936-5C49-4C24-B61C-86682F01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2074073"/>
            <a:ext cx="8460940" cy="3993581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6980AAA-33BC-4017-8F35-577BF8A7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4539E1-641E-4423-89C9-39034BC6B1E3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Controller </a:t>
            </a:r>
            <a:r>
              <a:rPr lang="zh-TW" altLang="en-US" sz="2800" dirty="0"/>
              <a:t>加值功能</a:t>
            </a:r>
            <a:r>
              <a:rPr lang="en-US" altLang="zh-TW" sz="2800" dirty="0"/>
              <a:t>-Ⅱ  </a:t>
            </a:r>
            <a:r>
              <a:rPr lang="zh-TW" altLang="en-US" sz="2800" dirty="0"/>
              <a:t>主動式資安防護機制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522C9B7-9064-4A36-9475-696B2AF8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08720"/>
            <a:ext cx="81010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內網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全域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封鎖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限制存取</a:t>
            </a:r>
            <a:endParaRPr lang="zh-TW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</a:rPr>
              <a:t>依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</a:rPr>
              <a:t>SSID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</a:rPr>
              <a:t>設置時間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排程管理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(Scheduled)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設定對應之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頻寬管理控制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(QoS)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40A418-41D5-44BA-A81D-4F0CFAB6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2831175"/>
            <a:ext cx="6250920" cy="2398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BE787BD-339A-4A37-89AD-0963DB96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428999"/>
            <a:ext cx="6474331" cy="24764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7D6358D-CD2A-4A98-9103-DED69C9BA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992870"/>
            <a:ext cx="6048672" cy="25104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47DD7D8-7D4B-45A4-93A0-6D18802C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8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0A7F8-5B35-462C-851D-3D59074D4CF0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Controller </a:t>
            </a:r>
            <a:r>
              <a:rPr lang="zh-TW" altLang="en-US" sz="2800" dirty="0"/>
              <a:t>加值功能</a:t>
            </a:r>
            <a:r>
              <a:rPr lang="en-US" altLang="zh-TW" sz="2800" dirty="0"/>
              <a:t>-Ⅲ  </a:t>
            </a:r>
            <a:r>
              <a:rPr lang="zh-TW" altLang="en-US" sz="2800" dirty="0"/>
              <a:t>主動式資安防護機制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5E045D-BE0F-470D-92A3-D9983223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8442684" cy="3240360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60FB75BD-5589-4235-8CEA-1364028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1" y="908720"/>
            <a:ext cx="774084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自動偵測惡意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主動發出通知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名稱、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MAC Address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、頻段、認證方式、廠牌、靠近哪個合法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、訊號強度及發現惡意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3DCA77-0A00-4BB3-BC3D-52A7FFDF34D2}"/>
              </a:ext>
            </a:extLst>
          </p:cNvPr>
          <p:cNvSpPr/>
          <p:nvPr/>
        </p:nvSpPr>
        <p:spPr>
          <a:xfrm>
            <a:off x="2267744" y="3808496"/>
            <a:ext cx="374698" cy="251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7F785E-D5D1-419D-B927-6E6877374162}"/>
              </a:ext>
            </a:extLst>
          </p:cNvPr>
          <p:cNvSpPr/>
          <p:nvPr/>
        </p:nvSpPr>
        <p:spPr>
          <a:xfrm>
            <a:off x="6665293" y="3808496"/>
            <a:ext cx="374698" cy="251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B3E0BF-9336-44E7-ACDA-D49EB49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E81123-3BEB-4F4C-A9A5-EF912F56BEEE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Controller </a:t>
            </a:r>
            <a:r>
              <a:rPr lang="zh-TW" altLang="en-US" sz="2800" dirty="0"/>
              <a:t>加值功能</a:t>
            </a:r>
            <a:r>
              <a:rPr lang="en-US" altLang="zh-TW" sz="2800" dirty="0"/>
              <a:t>-Ⅳ  </a:t>
            </a:r>
            <a:r>
              <a:rPr lang="zh-TW" altLang="en-US" sz="2800" dirty="0"/>
              <a:t>連線歷程完整記錄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5A976B-A2F0-48D9-8715-DF51EE7D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26824"/>
            <a:ext cx="7300901" cy="2948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1D228CDD-FC51-42CC-BACB-1A4ECCDA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908720"/>
            <a:ext cx="81010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</a:rPr>
              <a:t>可依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時間區間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</a:rPr>
              <a:t>篩選及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欄位排序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</a:rPr>
              <a:t>查詢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設備名稱、連線時間、下載流量、上傳流量、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IP Address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及連線</a:t>
            </a:r>
            <a:r>
              <a:rPr lang="en-US" altLang="zh-TW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名稱</a:t>
            </a: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即時封鎖異常流量使用者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F7DDA3-0049-4889-AD64-784BDF2E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40" y="2924944"/>
            <a:ext cx="2690069" cy="35283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18CC7E7-C22E-4F1D-B216-7648FC7C30C2}"/>
              </a:ext>
            </a:extLst>
          </p:cNvPr>
          <p:cNvCxnSpPr>
            <a:cxnSpLocks/>
          </p:cNvCxnSpPr>
          <p:nvPr/>
        </p:nvCxnSpPr>
        <p:spPr>
          <a:xfrm flipV="1">
            <a:off x="5436096" y="3992870"/>
            <a:ext cx="1296144" cy="842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1852146-33FC-49DA-9874-C846BF8E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94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D2C5FC-17B3-4A64-9BD8-BA9D191C69CF}"/>
              </a:ext>
            </a:extLst>
          </p:cNvPr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zh-TW" altLang="en-US" sz="2800" dirty="0"/>
              <a:t>無線熱感圖製作及調整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CA0CD9-0411-45A0-A36C-7562ECB6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7560840" cy="43466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05CB5D-D0F9-45B0-A640-03BE2411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86" y="2636912"/>
            <a:ext cx="4098994" cy="33144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C9898BC-0D17-4452-8049-F136FA88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8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8783</TotalTime>
  <Words>596</Words>
  <Application>Microsoft Office PowerPoint</Application>
  <PresentationFormat>如螢幕大小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新細明體</vt:lpstr>
      <vt:lpstr>標楷體</vt:lpstr>
      <vt:lpstr>Calibri</vt:lpstr>
      <vt:lpstr>Candara</vt:lpstr>
      <vt:lpstr>Symbol</vt:lpstr>
      <vt:lpstr>Times New Roman</vt:lpstr>
      <vt:lpstr>Wingdings</vt:lpstr>
      <vt:lpstr>波形</vt:lpstr>
      <vt:lpstr>南投縣網中心 UniFi 無線AP教育訓練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無線Wi-Fi服務</dc:title>
  <dc:creator>user</dc:creator>
  <cp:lastModifiedBy>Windows 使用者</cp:lastModifiedBy>
  <cp:revision>675</cp:revision>
  <dcterms:created xsi:type="dcterms:W3CDTF">2015-05-06T08:24:58Z</dcterms:created>
  <dcterms:modified xsi:type="dcterms:W3CDTF">2020-08-18T14:20:41Z</dcterms:modified>
</cp:coreProperties>
</file>