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469" r:id="rId2"/>
    <p:sldId id="641" r:id="rId3"/>
    <p:sldId id="670" r:id="rId4"/>
    <p:sldId id="671" r:id="rId5"/>
    <p:sldId id="673" r:id="rId6"/>
    <p:sldId id="674" r:id="rId7"/>
    <p:sldId id="677" r:id="rId8"/>
    <p:sldId id="675" r:id="rId9"/>
    <p:sldId id="678" r:id="rId10"/>
    <p:sldId id="679" r:id="rId11"/>
    <p:sldId id="681" r:id="rId12"/>
    <p:sldId id="680" r:id="rId13"/>
    <p:sldId id="676" r:id="rId14"/>
    <p:sldId id="682" r:id="rId15"/>
    <p:sldId id="683" r:id="rId16"/>
    <p:sldId id="686" r:id="rId17"/>
    <p:sldId id="685" r:id="rId18"/>
    <p:sldId id="734" r:id="rId19"/>
    <p:sldId id="684" r:id="rId20"/>
    <p:sldId id="687" r:id="rId21"/>
    <p:sldId id="706" r:id="rId22"/>
    <p:sldId id="702" r:id="rId23"/>
    <p:sldId id="705" r:id="rId24"/>
    <p:sldId id="704" r:id="rId25"/>
    <p:sldId id="695" r:id="rId26"/>
    <p:sldId id="696" r:id="rId27"/>
    <p:sldId id="735" r:id="rId28"/>
    <p:sldId id="733" r:id="rId29"/>
    <p:sldId id="698" r:id="rId30"/>
    <p:sldId id="719" r:id="rId31"/>
    <p:sldId id="721" r:id="rId32"/>
    <p:sldId id="722" r:id="rId33"/>
    <p:sldId id="723" r:id="rId34"/>
    <p:sldId id="724" r:id="rId35"/>
    <p:sldId id="725" r:id="rId36"/>
    <p:sldId id="726" r:id="rId37"/>
    <p:sldId id="727" r:id="rId38"/>
    <p:sldId id="701" r:id="rId39"/>
    <p:sldId id="730" r:id="rId40"/>
    <p:sldId id="713" r:id="rId41"/>
    <p:sldId id="716" r:id="rId42"/>
    <p:sldId id="715" r:id="rId43"/>
    <p:sldId id="714" r:id="rId44"/>
    <p:sldId id="708" r:id="rId45"/>
    <p:sldId id="709" r:id="rId46"/>
    <p:sldId id="710" r:id="rId47"/>
    <p:sldId id="711" r:id="rId48"/>
    <p:sldId id="717" r:id="rId49"/>
    <p:sldId id="731" r:id="rId50"/>
    <p:sldId id="732" r:id="rId51"/>
  </p:sldIdLst>
  <p:sldSz cx="9144000" cy="6858000" type="screen4x3"/>
  <p:notesSz cx="6797675" cy="987425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sz="2400" kern="1200" baseline="-250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FF6600"/>
    <a:srgbClr val="953735"/>
    <a:srgbClr val="003399"/>
    <a:srgbClr val="000066"/>
    <a:srgbClr val="262626"/>
    <a:srgbClr val="D71607"/>
    <a:srgbClr val="C63B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等深淺樣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等深淺樣式 1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0" autoAdjust="0"/>
    <p:restoredTop sz="97460" autoAdjust="0"/>
  </p:normalViewPr>
  <p:slideViewPr>
    <p:cSldViewPr>
      <p:cViewPr>
        <p:scale>
          <a:sx n="86" d="100"/>
          <a:sy n="86" d="100"/>
        </p:scale>
        <p:origin x="-832" y="496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954" y="-84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D82210-8001-4081-929D-48F46CE14892}" type="doc">
      <dgm:prSet loTypeId="urn:microsoft.com/office/officeart/2005/8/layout/venn2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AB7E9766-3763-4CFF-AFBC-1ED9E365AFD6}">
      <dgm:prSet phldrT="[文字]" custT="1"/>
      <dgm:spPr/>
      <dgm:t>
        <a:bodyPr/>
        <a:lstStyle/>
        <a:p>
          <a:r>
            <a:rPr lang="zh-TW" altLang="en-US" sz="2200" dirty="0" smtClean="0">
              <a:latin typeface="微軟正黑體" pitchFamily="34" charset="-120"/>
              <a:ea typeface="微軟正黑體" pitchFamily="34" charset="-120"/>
            </a:rPr>
            <a:t>記錄保存</a:t>
          </a:r>
          <a:endParaRPr lang="zh-TW" altLang="en-US" sz="2200" dirty="0">
            <a:latin typeface="微軟正黑體" pitchFamily="34" charset="-120"/>
            <a:ea typeface="微軟正黑體" pitchFamily="34" charset="-120"/>
          </a:endParaRPr>
        </a:p>
      </dgm:t>
    </dgm:pt>
    <dgm:pt modelId="{D64B12EE-D991-49D4-9903-B8BB796FFB67}" type="parTrans" cxnId="{84272707-3A68-4ACA-BDAD-8E080001ACE2}">
      <dgm:prSet/>
      <dgm:spPr/>
      <dgm:t>
        <a:bodyPr/>
        <a:lstStyle/>
        <a:p>
          <a:endParaRPr lang="zh-TW" altLang="en-US"/>
        </a:p>
      </dgm:t>
    </dgm:pt>
    <dgm:pt modelId="{996124F6-08F3-478B-871C-0C4363424D8C}" type="sibTrans" cxnId="{84272707-3A68-4ACA-BDAD-8E080001ACE2}">
      <dgm:prSet/>
      <dgm:spPr/>
      <dgm:t>
        <a:bodyPr/>
        <a:lstStyle/>
        <a:p>
          <a:endParaRPr lang="zh-TW" altLang="en-US"/>
        </a:p>
      </dgm:t>
    </dgm:pt>
    <dgm:pt modelId="{5BA761E1-A8F4-453A-A7D0-8E8F80EF3FDF}">
      <dgm:prSet phldrT="[文字]" custT="1"/>
      <dgm:spPr/>
      <dgm:t>
        <a:bodyPr/>
        <a:lstStyle/>
        <a:p>
          <a:r>
            <a:rPr lang="zh-TW" altLang="en-US" sz="2200" dirty="0" smtClean="0">
              <a:latin typeface="微軟正黑體" pitchFamily="34" charset="-120"/>
              <a:ea typeface="微軟正黑體" pitchFamily="34" charset="-120"/>
            </a:rPr>
            <a:t>裝置</a:t>
          </a:r>
          <a:endParaRPr lang="zh-TW" altLang="en-US" sz="2200" dirty="0">
            <a:latin typeface="微軟正黑體" pitchFamily="34" charset="-120"/>
            <a:ea typeface="微軟正黑體" pitchFamily="34" charset="-120"/>
          </a:endParaRPr>
        </a:p>
      </dgm:t>
    </dgm:pt>
    <dgm:pt modelId="{5BDC8EA8-EB1B-4A83-BE9C-125756DECCFD}" type="parTrans" cxnId="{494EB8B3-6C4B-42A4-B958-E636F04CAE29}">
      <dgm:prSet/>
      <dgm:spPr/>
      <dgm:t>
        <a:bodyPr/>
        <a:lstStyle/>
        <a:p>
          <a:endParaRPr lang="zh-TW" altLang="en-US"/>
        </a:p>
      </dgm:t>
    </dgm:pt>
    <dgm:pt modelId="{F841C014-3DFB-4B4F-ADC9-01A7B45DFEBD}" type="sibTrans" cxnId="{494EB8B3-6C4B-42A4-B958-E636F04CAE29}">
      <dgm:prSet/>
      <dgm:spPr/>
      <dgm:t>
        <a:bodyPr/>
        <a:lstStyle/>
        <a:p>
          <a:endParaRPr lang="zh-TW" altLang="en-US"/>
        </a:p>
      </dgm:t>
    </dgm:pt>
    <dgm:pt modelId="{8E89DBC7-78C6-41A1-8F35-9EFD08540056}">
      <dgm:prSet phldrT="[文字]" custT="1"/>
      <dgm:spPr/>
      <dgm:t>
        <a:bodyPr/>
        <a:lstStyle/>
        <a:p>
          <a:r>
            <a:rPr lang="zh-TW" altLang="en-US" sz="2200" dirty="0" smtClean="0">
              <a:latin typeface="微軟正黑體" pitchFamily="34" charset="-120"/>
              <a:ea typeface="微軟正黑體" pitchFamily="34" charset="-120"/>
            </a:rPr>
            <a:t>系統</a:t>
          </a:r>
          <a:endParaRPr lang="zh-TW" altLang="en-US" sz="2200" dirty="0">
            <a:latin typeface="微軟正黑體" pitchFamily="34" charset="-120"/>
            <a:ea typeface="微軟正黑體" pitchFamily="34" charset="-120"/>
          </a:endParaRPr>
        </a:p>
      </dgm:t>
    </dgm:pt>
    <dgm:pt modelId="{7A9B4800-1EC1-438A-8DC6-6B59BBC50BC7}" type="parTrans" cxnId="{4A608D8D-9CAA-4B25-AB0B-24300143058B}">
      <dgm:prSet/>
      <dgm:spPr/>
      <dgm:t>
        <a:bodyPr/>
        <a:lstStyle/>
        <a:p>
          <a:endParaRPr lang="zh-TW" altLang="en-US"/>
        </a:p>
      </dgm:t>
    </dgm:pt>
    <dgm:pt modelId="{FAC1B256-1FD1-4BD0-8545-29F03CA89FE5}" type="sibTrans" cxnId="{4A608D8D-9CAA-4B25-AB0B-24300143058B}">
      <dgm:prSet/>
      <dgm:spPr/>
      <dgm:t>
        <a:bodyPr/>
        <a:lstStyle/>
        <a:p>
          <a:endParaRPr lang="zh-TW" altLang="en-US"/>
        </a:p>
      </dgm:t>
    </dgm:pt>
    <dgm:pt modelId="{D395A470-0C9C-498E-B2E3-5D4D6A9419BE}">
      <dgm:prSet phldrT="[文字]" custT="1"/>
      <dgm:spPr/>
      <dgm:t>
        <a:bodyPr/>
        <a:lstStyle/>
        <a:p>
          <a:r>
            <a:rPr lang="zh-TW" altLang="en-US" sz="2200" dirty="0" smtClean="0">
              <a:latin typeface="微軟正黑體" pitchFamily="34" charset="-120"/>
              <a:ea typeface="微軟正黑體" pitchFamily="34" charset="-120"/>
            </a:rPr>
            <a:t>個資</a:t>
          </a:r>
          <a:endParaRPr lang="zh-TW" altLang="en-US" sz="2200" dirty="0">
            <a:latin typeface="微軟正黑體" pitchFamily="34" charset="-120"/>
            <a:ea typeface="微軟正黑體" pitchFamily="34" charset="-120"/>
          </a:endParaRPr>
        </a:p>
      </dgm:t>
    </dgm:pt>
    <dgm:pt modelId="{FE35C236-CCC3-4ED0-AD00-EF731A90D02E}" type="parTrans" cxnId="{EEEF21D7-4FCC-4664-85A6-1897E34BD25E}">
      <dgm:prSet/>
      <dgm:spPr/>
      <dgm:t>
        <a:bodyPr/>
        <a:lstStyle/>
        <a:p>
          <a:endParaRPr lang="zh-TW" altLang="en-US"/>
        </a:p>
      </dgm:t>
    </dgm:pt>
    <dgm:pt modelId="{63D814F9-3351-4C8B-8A4E-4FBB0AFDC83F}" type="sibTrans" cxnId="{EEEF21D7-4FCC-4664-85A6-1897E34BD25E}">
      <dgm:prSet/>
      <dgm:spPr/>
      <dgm:t>
        <a:bodyPr/>
        <a:lstStyle/>
        <a:p>
          <a:endParaRPr lang="zh-TW" altLang="en-US"/>
        </a:p>
      </dgm:t>
    </dgm:pt>
    <dgm:pt modelId="{30B3AF2C-AED9-44A9-982C-43F9B16206D4}">
      <dgm:prSet phldrT="[文字]" custT="1"/>
      <dgm:spPr/>
      <dgm:t>
        <a:bodyPr/>
        <a:lstStyle/>
        <a:p>
          <a:r>
            <a:rPr lang="zh-TW" altLang="en-US" sz="2200" dirty="0" smtClean="0">
              <a:latin typeface="微軟正黑體" pitchFamily="34" charset="-120"/>
              <a:ea typeface="微軟正黑體" pitchFamily="34" charset="-120"/>
            </a:rPr>
            <a:t>使用者</a:t>
          </a:r>
          <a:endParaRPr lang="zh-TW" altLang="en-US" sz="2200" dirty="0">
            <a:latin typeface="微軟正黑體" pitchFamily="34" charset="-120"/>
            <a:ea typeface="微軟正黑體" pitchFamily="34" charset="-120"/>
          </a:endParaRPr>
        </a:p>
      </dgm:t>
    </dgm:pt>
    <dgm:pt modelId="{599F3AB4-9799-467C-A38B-DA4B7124AA85}" type="parTrans" cxnId="{9F6AF931-F40D-4EDE-84BA-83FF74F9A77C}">
      <dgm:prSet/>
      <dgm:spPr/>
      <dgm:t>
        <a:bodyPr/>
        <a:lstStyle/>
        <a:p>
          <a:endParaRPr lang="zh-TW" altLang="en-US"/>
        </a:p>
      </dgm:t>
    </dgm:pt>
    <dgm:pt modelId="{C146AA37-3CA9-4A77-BB49-0A46CE10F7CF}" type="sibTrans" cxnId="{9F6AF931-F40D-4EDE-84BA-83FF74F9A77C}">
      <dgm:prSet/>
      <dgm:spPr/>
      <dgm:t>
        <a:bodyPr/>
        <a:lstStyle/>
        <a:p>
          <a:endParaRPr lang="zh-TW" altLang="en-US"/>
        </a:p>
      </dgm:t>
    </dgm:pt>
    <dgm:pt modelId="{0FEB8719-7754-450A-BDFF-604540009CC6}" type="pres">
      <dgm:prSet presAssocID="{E0D82210-8001-4081-929D-48F46CE14892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073588F-7AE9-41DA-BECC-2E85F6BCDA97}" type="pres">
      <dgm:prSet presAssocID="{E0D82210-8001-4081-929D-48F46CE14892}" presName="comp1" presStyleCnt="0"/>
      <dgm:spPr/>
    </dgm:pt>
    <dgm:pt modelId="{6033A80E-820F-49B3-89CA-A63B4EADEDAE}" type="pres">
      <dgm:prSet presAssocID="{E0D82210-8001-4081-929D-48F46CE14892}" presName="circle1" presStyleLbl="node1" presStyleIdx="0" presStyleCnt="5"/>
      <dgm:spPr/>
      <dgm:t>
        <a:bodyPr/>
        <a:lstStyle/>
        <a:p>
          <a:endParaRPr lang="zh-TW" altLang="en-US"/>
        </a:p>
      </dgm:t>
    </dgm:pt>
    <dgm:pt modelId="{5516A3B3-6804-472A-A896-6E5DADBED995}" type="pres">
      <dgm:prSet presAssocID="{E0D82210-8001-4081-929D-48F46CE14892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407B77E-8A10-48BB-A224-29C5F83716AB}" type="pres">
      <dgm:prSet presAssocID="{E0D82210-8001-4081-929D-48F46CE14892}" presName="comp2" presStyleCnt="0"/>
      <dgm:spPr/>
    </dgm:pt>
    <dgm:pt modelId="{E6A056A0-E28C-49A1-885E-83C0917F6F26}" type="pres">
      <dgm:prSet presAssocID="{E0D82210-8001-4081-929D-48F46CE14892}" presName="circle2" presStyleLbl="node1" presStyleIdx="1" presStyleCnt="5"/>
      <dgm:spPr/>
      <dgm:t>
        <a:bodyPr/>
        <a:lstStyle/>
        <a:p>
          <a:endParaRPr lang="zh-TW" altLang="en-US"/>
        </a:p>
      </dgm:t>
    </dgm:pt>
    <dgm:pt modelId="{EF88D696-5B2E-41BA-AF09-BCF6D7675E5B}" type="pres">
      <dgm:prSet presAssocID="{E0D82210-8001-4081-929D-48F46CE14892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D19F2CC-9DCE-4934-B495-FD2B3D840CA0}" type="pres">
      <dgm:prSet presAssocID="{E0D82210-8001-4081-929D-48F46CE14892}" presName="comp3" presStyleCnt="0"/>
      <dgm:spPr/>
    </dgm:pt>
    <dgm:pt modelId="{21BBC3CC-1F37-45E5-B49D-061D1B34F656}" type="pres">
      <dgm:prSet presAssocID="{E0D82210-8001-4081-929D-48F46CE14892}" presName="circle3" presStyleLbl="node1" presStyleIdx="2" presStyleCnt="5"/>
      <dgm:spPr/>
      <dgm:t>
        <a:bodyPr/>
        <a:lstStyle/>
        <a:p>
          <a:endParaRPr lang="zh-TW" altLang="en-US"/>
        </a:p>
      </dgm:t>
    </dgm:pt>
    <dgm:pt modelId="{4C106538-9B80-4BC8-918F-D64DCCF0BC24}" type="pres">
      <dgm:prSet presAssocID="{E0D82210-8001-4081-929D-48F46CE14892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C7F98EE-04C4-42AE-A7C3-6792B2079A1A}" type="pres">
      <dgm:prSet presAssocID="{E0D82210-8001-4081-929D-48F46CE14892}" presName="comp4" presStyleCnt="0"/>
      <dgm:spPr/>
    </dgm:pt>
    <dgm:pt modelId="{92601F03-07AC-4E4F-A098-66C87ADA65E4}" type="pres">
      <dgm:prSet presAssocID="{E0D82210-8001-4081-929D-48F46CE14892}" presName="circle4" presStyleLbl="node1" presStyleIdx="3" presStyleCnt="5"/>
      <dgm:spPr/>
      <dgm:t>
        <a:bodyPr/>
        <a:lstStyle/>
        <a:p>
          <a:endParaRPr lang="zh-TW" altLang="en-US"/>
        </a:p>
      </dgm:t>
    </dgm:pt>
    <dgm:pt modelId="{060F3B68-0CDD-4348-B863-462E05FB5F89}" type="pres">
      <dgm:prSet presAssocID="{E0D82210-8001-4081-929D-48F46CE14892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40B803F-247F-4E24-ADC7-EDB3737B03F0}" type="pres">
      <dgm:prSet presAssocID="{E0D82210-8001-4081-929D-48F46CE14892}" presName="comp5" presStyleCnt="0"/>
      <dgm:spPr/>
    </dgm:pt>
    <dgm:pt modelId="{65E644F5-028A-4276-B75C-FF71CAA6E94D}" type="pres">
      <dgm:prSet presAssocID="{E0D82210-8001-4081-929D-48F46CE14892}" presName="circle5" presStyleLbl="node1" presStyleIdx="4" presStyleCnt="5"/>
      <dgm:spPr/>
      <dgm:t>
        <a:bodyPr/>
        <a:lstStyle/>
        <a:p>
          <a:endParaRPr lang="zh-TW" altLang="en-US"/>
        </a:p>
      </dgm:t>
    </dgm:pt>
    <dgm:pt modelId="{C1060D7D-5B26-443D-B86D-6103E90849FC}" type="pres">
      <dgm:prSet presAssocID="{E0D82210-8001-4081-929D-48F46CE14892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E73B9CC-52D8-4CD3-A1C0-D10381CA7744}" type="presOf" srcId="{5BA761E1-A8F4-453A-A7D0-8E8F80EF3FDF}" destId="{4C106538-9B80-4BC8-918F-D64DCCF0BC24}" srcOrd="1" destOrd="0" presId="urn:microsoft.com/office/officeart/2005/8/layout/venn2"/>
    <dgm:cxn modelId="{EEEF21D7-4FCC-4664-85A6-1897E34BD25E}" srcId="{E0D82210-8001-4081-929D-48F46CE14892}" destId="{D395A470-0C9C-498E-B2E3-5D4D6A9419BE}" srcOrd="4" destOrd="0" parTransId="{FE35C236-CCC3-4ED0-AD00-EF731A90D02E}" sibTransId="{63D814F9-3351-4C8B-8A4E-4FBB0AFDC83F}"/>
    <dgm:cxn modelId="{2DAE982D-D4DB-404A-A98D-DB78FE51DB49}" type="presOf" srcId="{8E89DBC7-78C6-41A1-8F35-9EFD08540056}" destId="{060F3B68-0CDD-4348-B863-462E05FB5F89}" srcOrd="1" destOrd="0" presId="urn:microsoft.com/office/officeart/2005/8/layout/venn2"/>
    <dgm:cxn modelId="{A6C410DF-653F-48ED-B493-CCAA56D59203}" type="presOf" srcId="{30B3AF2C-AED9-44A9-982C-43F9B16206D4}" destId="{EF88D696-5B2E-41BA-AF09-BCF6D7675E5B}" srcOrd="1" destOrd="0" presId="urn:microsoft.com/office/officeart/2005/8/layout/venn2"/>
    <dgm:cxn modelId="{4590CD03-E1D9-40DB-9FF2-8808C6DD4C93}" type="presOf" srcId="{AB7E9766-3763-4CFF-AFBC-1ED9E365AFD6}" destId="{5516A3B3-6804-472A-A896-6E5DADBED995}" srcOrd="1" destOrd="0" presId="urn:microsoft.com/office/officeart/2005/8/layout/venn2"/>
    <dgm:cxn modelId="{84272707-3A68-4ACA-BDAD-8E080001ACE2}" srcId="{E0D82210-8001-4081-929D-48F46CE14892}" destId="{AB7E9766-3763-4CFF-AFBC-1ED9E365AFD6}" srcOrd="0" destOrd="0" parTransId="{D64B12EE-D991-49D4-9903-B8BB796FFB67}" sibTransId="{996124F6-08F3-478B-871C-0C4363424D8C}"/>
    <dgm:cxn modelId="{85A875AA-91E4-43C5-AAA5-A2985C1AEEEA}" type="presOf" srcId="{30B3AF2C-AED9-44A9-982C-43F9B16206D4}" destId="{E6A056A0-E28C-49A1-885E-83C0917F6F26}" srcOrd="0" destOrd="0" presId="urn:microsoft.com/office/officeart/2005/8/layout/venn2"/>
    <dgm:cxn modelId="{9F6AF931-F40D-4EDE-84BA-83FF74F9A77C}" srcId="{E0D82210-8001-4081-929D-48F46CE14892}" destId="{30B3AF2C-AED9-44A9-982C-43F9B16206D4}" srcOrd="1" destOrd="0" parTransId="{599F3AB4-9799-467C-A38B-DA4B7124AA85}" sibTransId="{C146AA37-3CA9-4A77-BB49-0A46CE10F7CF}"/>
    <dgm:cxn modelId="{3485366E-F0F7-48A9-9CB4-C72BC4A9F011}" type="presOf" srcId="{8E89DBC7-78C6-41A1-8F35-9EFD08540056}" destId="{92601F03-07AC-4E4F-A098-66C87ADA65E4}" srcOrd="0" destOrd="0" presId="urn:microsoft.com/office/officeart/2005/8/layout/venn2"/>
    <dgm:cxn modelId="{01EE26DF-E635-4552-8F1D-02E16C473E05}" type="presOf" srcId="{AB7E9766-3763-4CFF-AFBC-1ED9E365AFD6}" destId="{6033A80E-820F-49B3-89CA-A63B4EADEDAE}" srcOrd="0" destOrd="0" presId="urn:microsoft.com/office/officeart/2005/8/layout/venn2"/>
    <dgm:cxn modelId="{406ED0EC-1159-4059-B5C3-9A65269A1751}" type="presOf" srcId="{D395A470-0C9C-498E-B2E3-5D4D6A9419BE}" destId="{65E644F5-028A-4276-B75C-FF71CAA6E94D}" srcOrd="0" destOrd="0" presId="urn:microsoft.com/office/officeart/2005/8/layout/venn2"/>
    <dgm:cxn modelId="{741B9539-1168-4D81-B0EB-4C8C2F6B05D2}" type="presOf" srcId="{E0D82210-8001-4081-929D-48F46CE14892}" destId="{0FEB8719-7754-450A-BDFF-604540009CC6}" srcOrd="0" destOrd="0" presId="urn:microsoft.com/office/officeart/2005/8/layout/venn2"/>
    <dgm:cxn modelId="{4A608D8D-9CAA-4B25-AB0B-24300143058B}" srcId="{E0D82210-8001-4081-929D-48F46CE14892}" destId="{8E89DBC7-78C6-41A1-8F35-9EFD08540056}" srcOrd="3" destOrd="0" parTransId="{7A9B4800-1EC1-438A-8DC6-6B59BBC50BC7}" sibTransId="{FAC1B256-1FD1-4BD0-8545-29F03CA89FE5}"/>
    <dgm:cxn modelId="{CEADAF75-1E8F-47E9-918D-E5C324CDA369}" type="presOf" srcId="{5BA761E1-A8F4-453A-A7D0-8E8F80EF3FDF}" destId="{21BBC3CC-1F37-45E5-B49D-061D1B34F656}" srcOrd="0" destOrd="0" presId="urn:microsoft.com/office/officeart/2005/8/layout/venn2"/>
    <dgm:cxn modelId="{2ABF5245-BAB3-4420-B7FF-DD29D570FC59}" type="presOf" srcId="{D395A470-0C9C-498E-B2E3-5D4D6A9419BE}" destId="{C1060D7D-5B26-443D-B86D-6103E90849FC}" srcOrd="1" destOrd="0" presId="urn:microsoft.com/office/officeart/2005/8/layout/venn2"/>
    <dgm:cxn modelId="{494EB8B3-6C4B-42A4-B958-E636F04CAE29}" srcId="{E0D82210-8001-4081-929D-48F46CE14892}" destId="{5BA761E1-A8F4-453A-A7D0-8E8F80EF3FDF}" srcOrd="2" destOrd="0" parTransId="{5BDC8EA8-EB1B-4A83-BE9C-125756DECCFD}" sibTransId="{F841C014-3DFB-4B4F-ADC9-01A7B45DFEBD}"/>
    <dgm:cxn modelId="{54C947B8-9792-45A6-B227-C29DEEB60BB2}" type="presParOf" srcId="{0FEB8719-7754-450A-BDFF-604540009CC6}" destId="{C073588F-7AE9-41DA-BECC-2E85F6BCDA97}" srcOrd="0" destOrd="0" presId="urn:microsoft.com/office/officeart/2005/8/layout/venn2"/>
    <dgm:cxn modelId="{F58FC2DA-232E-4992-882F-3039EA3215A7}" type="presParOf" srcId="{C073588F-7AE9-41DA-BECC-2E85F6BCDA97}" destId="{6033A80E-820F-49B3-89CA-A63B4EADEDAE}" srcOrd="0" destOrd="0" presId="urn:microsoft.com/office/officeart/2005/8/layout/venn2"/>
    <dgm:cxn modelId="{65E60510-BFAE-4AA2-BC16-15FE48300026}" type="presParOf" srcId="{C073588F-7AE9-41DA-BECC-2E85F6BCDA97}" destId="{5516A3B3-6804-472A-A896-6E5DADBED995}" srcOrd="1" destOrd="0" presId="urn:microsoft.com/office/officeart/2005/8/layout/venn2"/>
    <dgm:cxn modelId="{F7155619-15A4-4FD3-A878-39214D70C9DE}" type="presParOf" srcId="{0FEB8719-7754-450A-BDFF-604540009CC6}" destId="{1407B77E-8A10-48BB-A224-29C5F83716AB}" srcOrd="1" destOrd="0" presId="urn:microsoft.com/office/officeart/2005/8/layout/venn2"/>
    <dgm:cxn modelId="{8C64E85F-C0EF-414B-B71E-AFD6626FF116}" type="presParOf" srcId="{1407B77E-8A10-48BB-A224-29C5F83716AB}" destId="{E6A056A0-E28C-49A1-885E-83C0917F6F26}" srcOrd="0" destOrd="0" presId="urn:microsoft.com/office/officeart/2005/8/layout/venn2"/>
    <dgm:cxn modelId="{A16C2F40-2243-430E-891F-C84546A9679B}" type="presParOf" srcId="{1407B77E-8A10-48BB-A224-29C5F83716AB}" destId="{EF88D696-5B2E-41BA-AF09-BCF6D7675E5B}" srcOrd="1" destOrd="0" presId="urn:microsoft.com/office/officeart/2005/8/layout/venn2"/>
    <dgm:cxn modelId="{ACA4B7E8-3A64-4301-9716-D7EE10EEB710}" type="presParOf" srcId="{0FEB8719-7754-450A-BDFF-604540009CC6}" destId="{9D19F2CC-9DCE-4934-B495-FD2B3D840CA0}" srcOrd="2" destOrd="0" presId="urn:microsoft.com/office/officeart/2005/8/layout/venn2"/>
    <dgm:cxn modelId="{A7D31E5D-7256-4C5B-80DA-BCAB12BAF7A5}" type="presParOf" srcId="{9D19F2CC-9DCE-4934-B495-FD2B3D840CA0}" destId="{21BBC3CC-1F37-45E5-B49D-061D1B34F656}" srcOrd="0" destOrd="0" presId="urn:microsoft.com/office/officeart/2005/8/layout/venn2"/>
    <dgm:cxn modelId="{FAD05FE4-E03B-42BD-A0B0-01A51A425E55}" type="presParOf" srcId="{9D19F2CC-9DCE-4934-B495-FD2B3D840CA0}" destId="{4C106538-9B80-4BC8-918F-D64DCCF0BC24}" srcOrd="1" destOrd="0" presId="urn:microsoft.com/office/officeart/2005/8/layout/venn2"/>
    <dgm:cxn modelId="{21255FA1-227A-4B04-B7BC-CC9BEE91D5EC}" type="presParOf" srcId="{0FEB8719-7754-450A-BDFF-604540009CC6}" destId="{CC7F98EE-04C4-42AE-A7C3-6792B2079A1A}" srcOrd="3" destOrd="0" presId="urn:microsoft.com/office/officeart/2005/8/layout/venn2"/>
    <dgm:cxn modelId="{1BC941FF-1021-4800-8162-8B1C737AC174}" type="presParOf" srcId="{CC7F98EE-04C4-42AE-A7C3-6792B2079A1A}" destId="{92601F03-07AC-4E4F-A098-66C87ADA65E4}" srcOrd="0" destOrd="0" presId="urn:microsoft.com/office/officeart/2005/8/layout/venn2"/>
    <dgm:cxn modelId="{B7826B76-D7EA-45A4-A46B-D9D21471F50A}" type="presParOf" srcId="{CC7F98EE-04C4-42AE-A7C3-6792B2079A1A}" destId="{060F3B68-0CDD-4348-B863-462E05FB5F89}" srcOrd="1" destOrd="0" presId="urn:microsoft.com/office/officeart/2005/8/layout/venn2"/>
    <dgm:cxn modelId="{2376FBD8-7A53-4705-919A-176C087E742A}" type="presParOf" srcId="{0FEB8719-7754-450A-BDFF-604540009CC6}" destId="{E40B803F-247F-4E24-ADC7-EDB3737B03F0}" srcOrd="4" destOrd="0" presId="urn:microsoft.com/office/officeart/2005/8/layout/venn2"/>
    <dgm:cxn modelId="{7DF77F59-5C36-4071-966D-B0B1C1BA5267}" type="presParOf" srcId="{E40B803F-247F-4E24-ADC7-EDB3737B03F0}" destId="{65E644F5-028A-4276-B75C-FF71CAA6E94D}" srcOrd="0" destOrd="0" presId="urn:microsoft.com/office/officeart/2005/8/layout/venn2"/>
    <dgm:cxn modelId="{6E4283C5-8B0A-45C3-BC8C-6F40A714C720}" type="presParOf" srcId="{E40B803F-247F-4E24-ADC7-EDB3737B03F0}" destId="{C1060D7D-5B26-443D-B86D-6103E90849F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A32E82-342A-4E69-8FA2-5CDE7084F353}" type="doc">
      <dgm:prSet loTypeId="urn:microsoft.com/office/officeart/2005/8/layout/equation2" loCatId="relationship" qsTypeId="urn:microsoft.com/office/officeart/2005/8/quickstyle/simple5" qsCatId="simple" csTypeId="urn:microsoft.com/office/officeart/2005/8/colors/colorful2" csCatId="colorful" phldr="1"/>
      <dgm:spPr/>
    </dgm:pt>
    <dgm:pt modelId="{4DD0E1BA-812B-4B84-9314-739CA9562F93}">
      <dgm:prSet phldrT="[文字]"/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針對資料</a:t>
          </a:r>
          <a:r>
            <a:rPr lang="zh-TW" altLang="en-US" b="1" u="sng" dirty="0" smtClean="0">
              <a:latin typeface="微軟正黑體" pitchFamily="34" charset="-120"/>
              <a:ea typeface="微軟正黑體" pitchFamily="34" charset="-120"/>
            </a:rPr>
            <a:t>內容</a:t>
          </a:r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保護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2F772E96-E3F8-43E5-9AD7-16224658557C}" type="parTrans" cxnId="{3EEA68B9-69D8-4C3A-8150-CB4C44079792}">
      <dgm:prSet/>
      <dgm:spPr/>
      <dgm:t>
        <a:bodyPr/>
        <a:lstStyle/>
        <a:p>
          <a:endParaRPr lang="zh-TW" altLang="en-US"/>
        </a:p>
      </dgm:t>
    </dgm:pt>
    <dgm:pt modelId="{0D55C3B7-70A6-4E60-85C2-7C4D381B3391}" type="sibTrans" cxnId="{3EEA68B9-69D8-4C3A-8150-CB4C44079792}">
      <dgm:prSet/>
      <dgm:spPr/>
      <dgm:t>
        <a:bodyPr/>
        <a:lstStyle/>
        <a:p>
          <a:endParaRPr lang="zh-TW" altLang="en-US"/>
        </a:p>
      </dgm:t>
    </dgm:pt>
    <dgm:pt modelId="{B2A6B5A3-7C92-4DAE-B7A6-2D9975594E4B}">
      <dgm:prSet phldrT="[文字]"/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封鎖資料傳遞</a:t>
          </a:r>
          <a:r>
            <a:rPr lang="zh-TW" altLang="en-US" b="1" u="sng" dirty="0" smtClean="0">
              <a:latin typeface="微軟正黑體" pitchFamily="34" charset="-120"/>
              <a:ea typeface="微軟正黑體" pitchFamily="34" charset="-120"/>
            </a:rPr>
            <a:t>路徑</a:t>
          </a:r>
          <a:endParaRPr lang="zh-TW" altLang="en-US" b="1" u="sng" dirty="0">
            <a:latin typeface="微軟正黑體" pitchFamily="34" charset="-120"/>
            <a:ea typeface="微軟正黑體" pitchFamily="34" charset="-120"/>
          </a:endParaRPr>
        </a:p>
      </dgm:t>
    </dgm:pt>
    <dgm:pt modelId="{3D9E6EB2-1C11-4AF1-A8BA-DA7F59363EF3}" type="parTrans" cxnId="{03DD82E2-71EF-4AF5-B9D2-B73D49610094}">
      <dgm:prSet/>
      <dgm:spPr/>
      <dgm:t>
        <a:bodyPr/>
        <a:lstStyle/>
        <a:p>
          <a:endParaRPr lang="zh-TW" altLang="en-US"/>
        </a:p>
      </dgm:t>
    </dgm:pt>
    <dgm:pt modelId="{5F39A483-9D34-4CB1-AF13-BD9FCBA6E672}" type="sibTrans" cxnId="{03DD82E2-71EF-4AF5-B9D2-B73D49610094}">
      <dgm:prSet/>
      <dgm:spPr/>
      <dgm:t>
        <a:bodyPr/>
        <a:lstStyle/>
        <a:p>
          <a:endParaRPr lang="zh-TW" altLang="en-US"/>
        </a:p>
      </dgm:t>
    </dgm:pt>
    <dgm:pt modelId="{BE5E9F0B-306A-4396-AAEF-9BF40A22DA7D}">
      <dgm:prSet phldrT="[文字]"/>
      <dgm:spPr/>
      <dgm:t>
        <a:bodyPr/>
        <a:lstStyle/>
        <a:p>
          <a:r>
            <a:rPr lang="zh-TW" altLang="en-US" dirty="0" smtClean="0">
              <a:latin typeface="微軟正黑體" pitchFamily="34" charset="-120"/>
              <a:ea typeface="微軟正黑體" pitchFamily="34" charset="-120"/>
            </a:rPr>
            <a:t>資料外洩防護</a:t>
          </a:r>
          <a:endParaRPr lang="zh-TW" altLang="en-US" dirty="0">
            <a:latin typeface="微軟正黑體" pitchFamily="34" charset="-120"/>
            <a:ea typeface="微軟正黑體" pitchFamily="34" charset="-120"/>
          </a:endParaRPr>
        </a:p>
      </dgm:t>
    </dgm:pt>
    <dgm:pt modelId="{3C61974E-01A5-43E1-B0CA-5B686CEA9561}" type="parTrans" cxnId="{9B5B5C47-15C8-4A8A-B808-360C39DEA223}">
      <dgm:prSet/>
      <dgm:spPr/>
      <dgm:t>
        <a:bodyPr/>
        <a:lstStyle/>
        <a:p>
          <a:endParaRPr lang="zh-TW" altLang="en-US"/>
        </a:p>
      </dgm:t>
    </dgm:pt>
    <dgm:pt modelId="{4AF51B34-5087-4C24-B5C6-EA55E75CFE24}" type="sibTrans" cxnId="{9B5B5C47-15C8-4A8A-B808-360C39DEA223}">
      <dgm:prSet/>
      <dgm:spPr/>
      <dgm:t>
        <a:bodyPr/>
        <a:lstStyle/>
        <a:p>
          <a:endParaRPr lang="zh-TW" altLang="en-US"/>
        </a:p>
      </dgm:t>
    </dgm:pt>
    <dgm:pt modelId="{3B0B762B-232F-47A6-8C44-0599F26748DB}" type="pres">
      <dgm:prSet presAssocID="{0CA32E82-342A-4E69-8FA2-5CDE7084F353}" presName="Name0" presStyleCnt="0">
        <dgm:presLayoutVars>
          <dgm:dir/>
          <dgm:resizeHandles val="exact"/>
        </dgm:presLayoutVars>
      </dgm:prSet>
      <dgm:spPr/>
    </dgm:pt>
    <dgm:pt modelId="{1497DE5F-41E4-4D7B-BC3A-6E8F3DD523B9}" type="pres">
      <dgm:prSet presAssocID="{0CA32E82-342A-4E69-8FA2-5CDE7084F353}" presName="vNodes" presStyleCnt="0"/>
      <dgm:spPr/>
    </dgm:pt>
    <dgm:pt modelId="{B50445CF-63DA-4343-B657-F6BF54B6D779}" type="pres">
      <dgm:prSet presAssocID="{4DD0E1BA-812B-4B84-9314-739CA9562F93}" presName="node" presStyleLbl="node1" presStyleIdx="0" presStyleCnt="3" custScaleX="137376" custScaleY="13884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5A30CA8-CAAD-4DCE-BA53-E65BAB0D2648}" type="pres">
      <dgm:prSet presAssocID="{0D55C3B7-70A6-4E60-85C2-7C4D381B3391}" presName="spacerT" presStyleCnt="0"/>
      <dgm:spPr/>
    </dgm:pt>
    <dgm:pt modelId="{B5FE0D9D-ACCC-4F49-A284-2B2D752BBB66}" type="pres">
      <dgm:prSet presAssocID="{0D55C3B7-70A6-4E60-85C2-7C4D381B3391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98183C58-CFC6-4CB0-83CA-C3CB80E43509}" type="pres">
      <dgm:prSet presAssocID="{0D55C3B7-70A6-4E60-85C2-7C4D381B3391}" presName="spacerB" presStyleCnt="0"/>
      <dgm:spPr/>
    </dgm:pt>
    <dgm:pt modelId="{34243AF3-4434-4EEC-B28A-80C1E1094574}" type="pres">
      <dgm:prSet presAssocID="{B2A6B5A3-7C92-4DAE-B7A6-2D9975594E4B}" presName="node" presStyleLbl="node1" presStyleIdx="1" presStyleCnt="3" custScaleX="146993" custScaleY="13112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8C4DEEB-32C7-409D-A773-FED1D86B4837}" type="pres">
      <dgm:prSet presAssocID="{0CA32E82-342A-4E69-8FA2-5CDE7084F353}" presName="sibTransLast" presStyleLbl="sibTrans2D1" presStyleIdx="1" presStyleCnt="2"/>
      <dgm:spPr/>
      <dgm:t>
        <a:bodyPr/>
        <a:lstStyle/>
        <a:p>
          <a:endParaRPr lang="zh-TW" altLang="en-US"/>
        </a:p>
      </dgm:t>
    </dgm:pt>
    <dgm:pt modelId="{140874FE-3CC7-4674-BD37-45EE5BAA107A}" type="pres">
      <dgm:prSet presAssocID="{0CA32E82-342A-4E69-8FA2-5CDE7084F353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429D6527-8CB7-43CF-8B81-044766540B9F}" type="pres">
      <dgm:prSet presAssocID="{0CA32E82-342A-4E69-8FA2-5CDE7084F353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54C6A97-4268-4ADC-913C-36C11635A686}" type="presOf" srcId="{0D55C3B7-70A6-4E60-85C2-7C4D381B3391}" destId="{B5FE0D9D-ACCC-4F49-A284-2B2D752BBB66}" srcOrd="0" destOrd="0" presId="urn:microsoft.com/office/officeart/2005/8/layout/equation2"/>
    <dgm:cxn modelId="{2AD25A74-1673-48FE-8A7A-0D6851C815F7}" type="presOf" srcId="{5F39A483-9D34-4CB1-AF13-BD9FCBA6E672}" destId="{68C4DEEB-32C7-409D-A773-FED1D86B4837}" srcOrd="0" destOrd="0" presId="urn:microsoft.com/office/officeart/2005/8/layout/equation2"/>
    <dgm:cxn modelId="{A3C2DA3B-BD13-46B4-9230-0934CD418437}" type="presOf" srcId="{4DD0E1BA-812B-4B84-9314-739CA9562F93}" destId="{B50445CF-63DA-4343-B657-F6BF54B6D779}" srcOrd="0" destOrd="0" presId="urn:microsoft.com/office/officeart/2005/8/layout/equation2"/>
    <dgm:cxn modelId="{0F0F6346-C71C-4026-9C4C-C4956C4E048F}" type="presOf" srcId="{0CA32E82-342A-4E69-8FA2-5CDE7084F353}" destId="{3B0B762B-232F-47A6-8C44-0599F26748DB}" srcOrd="0" destOrd="0" presId="urn:microsoft.com/office/officeart/2005/8/layout/equation2"/>
    <dgm:cxn modelId="{C5AB762F-40C9-4408-9255-04A68785036D}" type="presOf" srcId="{5F39A483-9D34-4CB1-AF13-BD9FCBA6E672}" destId="{140874FE-3CC7-4674-BD37-45EE5BAA107A}" srcOrd="1" destOrd="0" presId="urn:microsoft.com/office/officeart/2005/8/layout/equation2"/>
    <dgm:cxn modelId="{E8E6ED4E-D31A-42F6-8F23-CA13582678FE}" type="presOf" srcId="{BE5E9F0B-306A-4396-AAEF-9BF40A22DA7D}" destId="{429D6527-8CB7-43CF-8B81-044766540B9F}" srcOrd="0" destOrd="0" presId="urn:microsoft.com/office/officeart/2005/8/layout/equation2"/>
    <dgm:cxn modelId="{9B5B5C47-15C8-4A8A-B808-360C39DEA223}" srcId="{0CA32E82-342A-4E69-8FA2-5CDE7084F353}" destId="{BE5E9F0B-306A-4396-AAEF-9BF40A22DA7D}" srcOrd="2" destOrd="0" parTransId="{3C61974E-01A5-43E1-B0CA-5B686CEA9561}" sibTransId="{4AF51B34-5087-4C24-B5C6-EA55E75CFE24}"/>
    <dgm:cxn modelId="{03DD82E2-71EF-4AF5-B9D2-B73D49610094}" srcId="{0CA32E82-342A-4E69-8FA2-5CDE7084F353}" destId="{B2A6B5A3-7C92-4DAE-B7A6-2D9975594E4B}" srcOrd="1" destOrd="0" parTransId="{3D9E6EB2-1C11-4AF1-A8BA-DA7F59363EF3}" sibTransId="{5F39A483-9D34-4CB1-AF13-BD9FCBA6E672}"/>
    <dgm:cxn modelId="{A4BFF0D4-934A-4FFC-A573-490D1399D44A}" type="presOf" srcId="{B2A6B5A3-7C92-4DAE-B7A6-2D9975594E4B}" destId="{34243AF3-4434-4EEC-B28A-80C1E1094574}" srcOrd="0" destOrd="0" presId="urn:microsoft.com/office/officeart/2005/8/layout/equation2"/>
    <dgm:cxn modelId="{3EEA68B9-69D8-4C3A-8150-CB4C44079792}" srcId="{0CA32E82-342A-4E69-8FA2-5CDE7084F353}" destId="{4DD0E1BA-812B-4B84-9314-739CA9562F93}" srcOrd="0" destOrd="0" parTransId="{2F772E96-E3F8-43E5-9AD7-16224658557C}" sibTransId="{0D55C3B7-70A6-4E60-85C2-7C4D381B3391}"/>
    <dgm:cxn modelId="{DD9D3518-469D-4C99-9364-AF230CB26A8C}" type="presParOf" srcId="{3B0B762B-232F-47A6-8C44-0599F26748DB}" destId="{1497DE5F-41E4-4D7B-BC3A-6E8F3DD523B9}" srcOrd="0" destOrd="0" presId="urn:microsoft.com/office/officeart/2005/8/layout/equation2"/>
    <dgm:cxn modelId="{C34B41C2-7E34-46F2-AF79-D0E4C33F01A4}" type="presParOf" srcId="{1497DE5F-41E4-4D7B-BC3A-6E8F3DD523B9}" destId="{B50445CF-63DA-4343-B657-F6BF54B6D779}" srcOrd="0" destOrd="0" presId="urn:microsoft.com/office/officeart/2005/8/layout/equation2"/>
    <dgm:cxn modelId="{47DA7133-3A58-4789-B485-294C943F7064}" type="presParOf" srcId="{1497DE5F-41E4-4D7B-BC3A-6E8F3DD523B9}" destId="{D5A30CA8-CAAD-4DCE-BA53-E65BAB0D2648}" srcOrd="1" destOrd="0" presId="urn:microsoft.com/office/officeart/2005/8/layout/equation2"/>
    <dgm:cxn modelId="{8894EBB3-AE26-404D-956B-C1AA90386EEE}" type="presParOf" srcId="{1497DE5F-41E4-4D7B-BC3A-6E8F3DD523B9}" destId="{B5FE0D9D-ACCC-4F49-A284-2B2D752BBB66}" srcOrd="2" destOrd="0" presId="urn:microsoft.com/office/officeart/2005/8/layout/equation2"/>
    <dgm:cxn modelId="{66121AE5-919C-45AC-BFBB-3D2DD1E9C1F1}" type="presParOf" srcId="{1497DE5F-41E4-4D7B-BC3A-6E8F3DD523B9}" destId="{98183C58-CFC6-4CB0-83CA-C3CB80E43509}" srcOrd="3" destOrd="0" presId="urn:microsoft.com/office/officeart/2005/8/layout/equation2"/>
    <dgm:cxn modelId="{9FAB881E-B648-4BB2-95E6-AA856AF3EB38}" type="presParOf" srcId="{1497DE5F-41E4-4D7B-BC3A-6E8F3DD523B9}" destId="{34243AF3-4434-4EEC-B28A-80C1E1094574}" srcOrd="4" destOrd="0" presId="urn:microsoft.com/office/officeart/2005/8/layout/equation2"/>
    <dgm:cxn modelId="{ACD524EF-77A0-49F5-833D-1F2F922325D9}" type="presParOf" srcId="{3B0B762B-232F-47A6-8C44-0599F26748DB}" destId="{68C4DEEB-32C7-409D-A773-FED1D86B4837}" srcOrd="1" destOrd="0" presId="urn:microsoft.com/office/officeart/2005/8/layout/equation2"/>
    <dgm:cxn modelId="{CDAFB7D2-FDD3-43C4-AA3B-E438C41D383A}" type="presParOf" srcId="{68C4DEEB-32C7-409D-A773-FED1D86B4837}" destId="{140874FE-3CC7-4674-BD37-45EE5BAA107A}" srcOrd="0" destOrd="0" presId="urn:microsoft.com/office/officeart/2005/8/layout/equation2"/>
    <dgm:cxn modelId="{434D7841-38C4-4CEF-A7E1-BB7C707D39E4}" type="presParOf" srcId="{3B0B762B-232F-47A6-8C44-0599F26748DB}" destId="{429D6527-8CB7-43CF-8B81-044766540B9F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90B0C3-B837-4C36-BAAC-D6AEFCBA30E1}" type="doc">
      <dgm:prSet loTypeId="urn:microsoft.com/office/officeart/2005/8/layout/hProcess10#1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zh-TW" altLang="en-US"/>
        </a:p>
      </dgm:t>
    </dgm:pt>
    <dgm:pt modelId="{213112B9-B02D-432B-9923-B66E82B350A1}">
      <dgm:prSet phldrT="[文字]"/>
      <dgm:spPr/>
      <dgm:t>
        <a:bodyPr/>
        <a:lstStyle/>
        <a:p>
          <a:r>
            <a:rPr lang="zh-TW" altLang="en-US" sz="1500" dirty="0" smtClean="0">
              <a:effectLst/>
              <a:latin typeface="微軟正黑體" pitchFamily="34" charset="-120"/>
              <a:ea typeface="微軟正黑體" pitchFamily="34" charset="-120"/>
            </a:rPr>
            <a:t>商業網檢測工具</a:t>
          </a:r>
          <a:endParaRPr lang="zh-TW" altLang="en-US" sz="1500" dirty="0"/>
        </a:p>
      </dgm:t>
    </dgm:pt>
    <dgm:pt modelId="{63AF551D-AFE8-4B4F-9CC7-4014B09C8378}" type="parTrans" cxnId="{4F8176F4-EB5D-4364-9590-1C82D747E9E9}">
      <dgm:prSet/>
      <dgm:spPr/>
      <dgm:t>
        <a:bodyPr/>
        <a:lstStyle/>
        <a:p>
          <a:endParaRPr lang="zh-TW" altLang="en-US"/>
        </a:p>
      </dgm:t>
    </dgm:pt>
    <dgm:pt modelId="{D02B42BD-7269-4B78-AE5A-79E8F1B92068}" type="sibTrans" cxnId="{4F8176F4-EB5D-4364-9590-1C82D747E9E9}">
      <dgm:prSet/>
      <dgm:spPr/>
      <dgm:t>
        <a:bodyPr/>
        <a:lstStyle/>
        <a:p>
          <a:endParaRPr lang="zh-TW" altLang="en-US"/>
        </a:p>
      </dgm:t>
    </dgm:pt>
    <dgm:pt modelId="{0D7602A7-0D38-49F3-9BA0-63C3712F408B}">
      <dgm:prSet phldrT="[文字]" custT="1"/>
      <dgm:spPr/>
      <dgm:t>
        <a:bodyPr/>
        <a:lstStyle/>
        <a:p>
          <a:r>
            <a:rPr lang="en-US" altLang="en-US" sz="1600" dirty="0" err="1" smtClean="0"/>
            <a:t>Acunetix</a:t>
          </a:r>
          <a:endParaRPr lang="zh-TW" altLang="en-US" sz="1600" dirty="0"/>
        </a:p>
      </dgm:t>
    </dgm:pt>
    <dgm:pt modelId="{FB015ECE-E8D1-4C7B-859E-D92B1F201D5D}" type="parTrans" cxnId="{F4A49047-CCAC-4566-BB6B-E36713155961}">
      <dgm:prSet/>
      <dgm:spPr/>
      <dgm:t>
        <a:bodyPr/>
        <a:lstStyle/>
        <a:p>
          <a:endParaRPr lang="zh-TW" altLang="en-US"/>
        </a:p>
      </dgm:t>
    </dgm:pt>
    <dgm:pt modelId="{ABFEBB14-13D5-41FE-83FA-C4D66D1DE9C6}" type="sibTrans" cxnId="{F4A49047-CCAC-4566-BB6B-E36713155961}">
      <dgm:prSet/>
      <dgm:spPr/>
      <dgm:t>
        <a:bodyPr/>
        <a:lstStyle/>
        <a:p>
          <a:endParaRPr lang="zh-TW" altLang="en-US"/>
        </a:p>
      </dgm:t>
    </dgm:pt>
    <dgm:pt modelId="{5938A3F6-9155-42F3-BD96-B87C9468D6BF}">
      <dgm:prSet phldrT="[文字]"/>
      <dgm:spPr/>
      <dgm:t>
        <a:bodyPr/>
        <a:lstStyle/>
        <a:p>
          <a:r>
            <a:rPr lang="en-US" altLang="zh-TW" sz="1600" dirty="0" smtClean="0">
              <a:effectLst/>
              <a:latin typeface="微軟正黑體" pitchFamily="34" charset="-120"/>
              <a:ea typeface="微軟正黑體" pitchFamily="34" charset="-120"/>
            </a:rPr>
            <a:t>OSS</a:t>
          </a:r>
          <a:r>
            <a:rPr lang="zh-TW" altLang="en-US" sz="1600" baseline="0" dirty="0" smtClean="0">
              <a:effectLst/>
              <a:latin typeface="微軟正黑體" pitchFamily="34" charset="-120"/>
              <a:ea typeface="微軟正黑體" pitchFamily="34" charset="-120"/>
            </a:rPr>
            <a:t> 滲透工具</a:t>
          </a:r>
          <a:endParaRPr lang="zh-TW" altLang="en-US" sz="1600" dirty="0"/>
        </a:p>
      </dgm:t>
    </dgm:pt>
    <dgm:pt modelId="{07D50F8D-8BBF-4B0D-BF75-D53CD3C3A3EB}" type="parTrans" cxnId="{33B24745-2AF1-46B2-9B16-04EFD219F3E8}">
      <dgm:prSet/>
      <dgm:spPr/>
      <dgm:t>
        <a:bodyPr/>
        <a:lstStyle/>
        <a:p>
          <a:endParaRPr lang="zh-TW" altLang="en-US"/>
        </a:p>
      </dgm:t>
    </dgm:pt>
    <dgm:pt modelId="{310874AA-3AF5-4378-85D7-D9DBA2912608}" type="sibTrans" cxnId="{33B24745-2AF1-46B2-9B16-04EFD219F3E8}">
      <dgm:prSet/>
      <dgm:spPr/>
      <dgm:t>
        <a:bodyPr/>
        <a:lstStyle/>
        <a:p>
          <a:endParaRPr lang="zh-TW" altLang="en-US"/>
        </a:p>
      </dgm:t>
    </dgm:pt>
    <dgm:pt modelId="{6AFE5070-D4AA-4A98-A313-726454EC7EAA}">
      <dgm:prSet phldrT="[文字]" custT="1"/>
      <dgm:spPr/>
      <dgm:t>
        <a:bodyPr/>
        <a:lstStyle/>
        <a:p>
          <a:r>
            <a:rPr lang="en-US" altLang="en-US" sz="1600" dirty="0" err="1" smtClean="0"/>
            <a:t>Nikto</a:t>
          </a:r>
          <a:endParaRPr lang="zh-TW" altLang="en-US" sz="1600" dirty="0"/>
        </a:p>
      </dgm:t>
    </dgm:pt>
    <dgm:pt modelId="{E1507194-C3CD-48D9-84DC-98EEAAFA9CAE}" type="parTrans" cxnId="{7B41E279-EB87-48B9-BDC0-E5B886D33387}">
      <dgm:prSet/>
      <dgm:spPr/>
      <dgm:t>
        <a:bodyPr/>
        <a:lstStyle/>
        <a:p>
          <a:endParaRPr lang="zh-TW" altLang="en-US"/>
        </a:p>
      </dgm:t>
    </dgm:pt>
    <dgm:pt modelId="{49EF41CB-43F6-4A0D-9CDB-09D7C507867D}" type="sibTrans" cxnId="{7B41E279-EB87-48B9-BDC0-E5B886D33387}">
      <dgm:prSet/>
      <dgm:spPr/>
      <dgm:t>
        <a:bodyPr/>
        <a:lstStyle/>
        <a:p>
          <a:endParaRPr lang="zh-TW" altLang="en-US"/>
        </a:p>
      </dgm:t>
    </dgm:pt>
    <dgm:pt modelId="{7CE9E178-0CB7-472C-AFEF-1F651F9881E3}">
      <dgm:prSet phldrT="[文字]" custT="1"/>
      <dgm:spPr/>
      <dgm:t>
        <a:bodyPr/>
        <a:lstStyle/>
        <a:p>
          <a:r>
            <a:rPr lang="zh-TW" altLang="en-US" sz="1600" dirty="0" smtClean="0">
              <a:latin typeface="微軟正黑體" pitchFamily="34" charset="-120"/>
              <a:ea typeface="微軟正黑體" pitchFamily="34" charset="-120"/>
            </a:rPr>
            <a:t>其他工具</a:t>
          </a:r>
          <a:endParaRPr lang="zh-TW" altLang="en-US" sz="1600" dirty="0">
            <a:latin typeface="微軟正黑體" pitchFamily="34" charset="-120"/>
            <a:ea typeface="微軟正黑體" pitchFamily="34" charset="-120"/>
          </a:endParaRPr>
        </a:p>
      </dgm:t>
    </dgm:pt>
    <dgm:pt modelId="{49D8E732-5F9E-4E6D-A10A-255026D01229}" type="parTrans" cxnId="{CCC506A5-7BB3-45A2-84BD-8C28092689EB}">
      <dgm:prSet/>
      <dgm:spPr/>
      <dgm:t>
        <a:bodyPr/>
        <a:lstStyle/>
        <a:p>
          <a:endParaRPr lang="zh-TW" altLang="en-US"/>
        </a:p>
      </dgm:t>
    </dgm:pt>
    <dgm:pt modelId="{C52A3F8C-D805-454F-820C-D8B4081F4161}" type="sibTrans" cxnId="{CCC506A5-7BB3-45A2-84BD-8C28092689EB}">
      <dgm:prSet/>
      <dgm:spPr/>
      <dgm:t>
        <a:bodyPr/>
        <a:lstStyle/>
        <a:p>
          <a:endParaRPr lang="zh-TW" altLang="en-US"/>
        </a:p>
      </dgm:t>
    </dgm:pt>
    <dgm:pt modelId="{99B17481-34CB-47EB-82F5-5CCEACC7571A}">
      <dgm:prSet phldrT="[文字]"/>
      <dgm:spPr/>
      <dgm:t>
        <a:bodyPr/>
        <a:lstStyle/>
        <a:p>
          <a:r>
            <a:rPr lang="en-US" altLang="en-US" sz="1700" dirty="0" err="1" smtClean="0"/>
            <a:t>WireShark</a:t>
          </a:r>
          <a:endParaRPr lang="zh-TW" altLang="en-US" sz="1700" dirty="0"/>
        </a:p>
      </dgm:t>
    </dgm:pt>
    <dgm:pt modelId="{E3CEF269-9523-4309-9DAE-21CE70740372}" type="parTrans" cxnId="{7AB2AD50-D3B8-4D9F-AFD4-75995974ACAB}">
      <dgm:prSet/>
      <dgm:spPr/>
      <dgm:t>
        <a:bodyPr/>
        <a:lstStyle/>
        <a:p>
          <a:endParaRPr lang="zh-TW" altLang="en-US"/>
        </a:p>
      </dgm:t>
    </dgm:pt>
    <dgm:pt modelId="{21D937A8-B9EC-445A-9EF9-E5F5CC6D96F1}" type="sibTrans" cxnId="{7AB2AD50-D3B8-4D9F-AFD4-75995974ACAB}">
      <dgm:prSet/>
      <dgm:spPr/>
      <dgm:t>
        <a:bodyPr/>
        <a:lstStyle/>
        <a:p>
          <a:endParaRPr lang="zh-TW" altLang="en-US"/>
        </a:p>
      </dgm:t>
    </dgm:pt>
    <dgm:pt modelId="{C7BEEFCF-EAC3-43B0-A045-281307B05561}">
      <dgm:prSet custT="1"/>
      <dgm:spPr/>
      <dgm:t>
        <a:bodyPr/>
        <a:lstStyle/>
        <a:p>
          <a:r>
            <a:rPr lang="en-US" altLang="en-US" sz="1600" dirty="0" smtClean="0"/>
            <a:t>IBM AppScan</a:t>
          </a:r>
          <a:endParaRPr lang="zh-TW" altLang="en-US" sz="1600" dirty="0"/>
        </a:p>
      </dgm:t>
    </dgm:pt>
    <dgm:pt modelId="{2C45C2A4-A489-47A1-A4AE-93E0A77197AF}" type="parTrans" cxnId="{81F242DE-B982-4290-83CA-ED9DF1134958}">
      <dgm:prSet/>
      <dgm:spPr/>
      <dgm:t>
        <a:bodyPr/>
        <a:lstStyle/>
        <a:p>
          <a:endParaRPr lang="zh-TW" altLang="en-US"/>
        </a:p>
      </dgm:t>
    </dgm:pt>
    <dgm:pt modelId="{2D661F20-856E-4C61-B569-D7202C52366B}" type="sibTrans" cxnId="{81F242DE-B982-4290-83CA-ED9DF1134958}">
      <dgm:prSet/>
      <dgm:spPr/>
      <dgm:t>
        <a:bodyPr/>
        <a:lstStyle/>
        <a:p>
          <a:endParaRPr lang="zh-TW" altLang="en-US"/>
        </a:p>
      </dgm:t>
    </dgm:pt>
    <dgm:pt modelId="{2B684286-2620-4E3B-9E57-CD8B40495EFE}">
      <dgm:prSet custT="1"/>
      <dgm:spPr/>
      <dgm:t>
        <a:bodyPr/>
        <a:lstStyle/>
        <a:p>
          <a:r>
            <a:rPr lang="en-US" altLang="en-US" sz="1600" dirty="0" smtClean="0"/>
            <a:t>HP WebInspect</a:t>
          </a:r>
          <a:endParaRPr lang="zh-TW" altLang="en-US" sz="1600" dirty="0"/>
        </a:p>
      </dgm:t>
    </dgm:pt>
    <dgm:pt modelId="{9D0D01DF-D0A7-4053-A900-C11109114095}" type="parTrans" cxnId="{93C49E01-F8D0-48D1-99D2-814F4E9750C8}">
      <dgm:prSet/>
      <dgm:spPr/>
      <dgm:t>
        <a:bodyPr/>
        <a:lstStyle/>
        <a:p>
          <a:endParaRPr lang="zh-TW" altLang="en-US"/>
        </a:p>
      </dgm:t>
    </dgm:pt>
    <dgm:pt modelId="{4E24B2DC-70EA-472B-8A33-FC96EBF1DD0F}" type="sibTrans" cxnId="{93C49E01-F8D0-48D1-99D2-814F4E9750C8}">
      <dgm:prSet/>
      <dgm:spPr/>
      <dgm:t>
        <a:bodyPr/>
        <a:lstStyle/>
        <a:p>
          <a:endParaRPr lang="zh-TW" altLang="en-US"/>
        </a:p>
      </dgm:t>
    </dgm:pt>
    <dgm:pt modelId="{82DA9F80-870A-4545-A383-7490CA06A317}">
      <dgm:prSet custT="1"/>
      <dgm:spPr/>
      <dgm:t>
        <a:bodyPr/>
        <a:lstStyle/>
        <a:p>
          <a:r>
            <a:rPr lang="en-US" altLang="en-US" sz="1600" dirty="0" smtClean="0"/>
            <a:t>N-Stalker</a:t>
          </a:r>
          <a:endParaRPr lang="zh-TW" altLang="en-US" sz="1600" dirty="0"/>
        </a:p>
      </dgm:t>
    </dgm:pt>
    <dgm:pt modelId="{AB3A5341-F7F6-4F53-95EA-A916B2F97751}" type="parTrans" cxnId="{BB8D7D21-EB58-45ED-8478-CFDAC1639DDC}">
      <dgm:prSet/>
      <dgm:spPr/>
      <dgm:t>
        <a:bodyPr/>
        <a:lstStyle/>
        <a:p>
          <a:endParaRPr lang="zh-TW" altLang="en-US"/>
        </a:p>
      </dgm:t>
    </dgm:pt>
    <dgm:pt modelId="{B0386E3F-884B-42CD-90DE-2C5E539895EB}" type="sibTrans" cxnId="{BB8D7D21-EB58-45ED-8478-CFDAC1639DDC}">
      <dgm:prSet/>
      <dgm:spPr/>
      <dgm:t>
        <a:bodyPr/>
        <a:lstStyle/>
        <a:p>
          <a:endParaRPr lang="zh-TW" altLang="en-US"/>
        </a:p>
      </dgm:t>
    </dgm:pt>
    <dgm:pt modelId="{CC7288BF-57EC-4A10-A051-7BB29B8C7336}">
      <dgm:prSet custT="1"/>
      <dgm:spPr/>
      <dgm:t>
        <a:bodyPr/>
        <a:lstStyle/>
        <a:p>
          <a:r>
            <a:rPr lang="en-US" altLang="en-US" sz="1600" dirty="0" smtClean="0"/>
            <a:t>Wikto</a:t>
          </a:r>
          <a:endParaRPr lang="zh-TW" altLang="en-US" sz="1600" dirty="0"/>
        </a:p>
      </dgm:t>
    </dgm:pt>
    <dgm:pt modelId="{6580773B-B499-4C1E-927D-74B7685C4F5D}" type="parTrans" cxnId="{8C34AF1B-D89E-4E09-8E78-70AD2D7C6E08}">
      <dgm:prSet/>
      <dgm:spPr/>
      <dgm:t>
        <a:bodyPr/>
        <a:lstStyle/>
        <a:p>
          <a:endParaRPr lang="zh-TW" altLang="en-US"/>
        </a:p>
      </dgm:t>
    </dgm:pt>
    <dgm:pt modelId="{32D44A37-6BEB-4831-9641-D4AFA8E3C455}" type="sibTrans" cxnId="{8C34AF1B-D89E-4E09-8E78-70AD2D7C6E08}">
      <dgm:prSet/>
      <dgm:spPr/>
      <dgm:t>
        <a:bodyPr/>
        <a:lstStyle/>
        <a:p>
          <a:endParaRPr lang="zh-TW" altLang="en-US"/>
        </a:p>
      </dgm:t>
    </dgm:pt>
    <dgm:pt modelId="{A1B62B1F-1211-4EF0-B5DE-6B77BF6EBF54}">
      <dgm:prSet custT="1"/>
      <dgm:spPr/>
      <dgm:t>
        <a:bodyPr/>
        <a:lstStyle/>
        <a:p>
          <a:r>
            <a:rPr lang="en-US" altLang="en-US" sz="1600" dirty="0" smtClean="0"/>
            <a:t>WebStretch</a:t>
          </a:r>
          <a:endParaRPr lang="zh-TW" altLang="en-US" sz="1600" dirty="0"/>
        </a:p>
      </dgm:t>
    </dgm:pt>
    <dgm:pt modelId="{E63E8C30-B082-4F1A-867A-C5E7D55564C1}" type="parTrans" cxnId="{D9746E5F-1232-4737-B214-8C38FA916277}">
      <dgm:prSet/>
      <dgm:spPr/>
      <dgm:t>
        <a:bodyPr/>
        <a:lstStyle/>
        <a:p>
          <a:endParaRPr lang="zh-TW" altLang="en-US"/>
        </a:p>
      </dgm:t>
    </dgm:pt>
    <dgm:pt modelId="{6B804DC1-2219-4AC9-9BE3-142613982546}" type="sibTrans" cxnId="{D9746E5F-1232-4737-B214-8C38FA916277}">
      <dgm:prSet/>
      <dgm:spPr/>
      <dgm:t>
        <a:bodyPr/>
        <a:lstStyle/>
        <a:p>
          <a:endParaRPr lang="zh-TW" altLang="en-US"/>
        </a:p>
      </dgm:t>
    </dgm:pt>
    <dgm:pt modelId="{10041C03-7DE1-4ED2-9EAA-592237CA364E}">
      <dgm:prSet custT="1"/>
      <dgm:spPr/>
      <dgm:t>
        <a:bodyPr/>
        <a:lstStyle/>
        <a:p>
          <a:r>
            <a:rPr lang="en-US" altLang="en-US" sz="1600" dirty="0" smtClean="0"/>
            <a:t>Webscarab</a:t>
          </a:r>
          <a:endParaRPr lang="zh-TW" altLang="en-US" sz="1600" dirty="0"/>
        </a:p>
      </dgm:t>
    </dgm:pt>
    <dgm:pt modelId="{711D7A0C-9943-4B15-BB0B-621F2EBC9C06}" type="parTrans" cxnId="{4EAEB57F-FFBB-46C1-A379-546B4041C264}">
      <dgm:prSet/>
      <dgm:spPr/>
      <dgm:t>
        <a:bodyPr/>
        <a:lstStyle/>
        <a:p>
          <a:endParaRPr lang="zh-TW" altLang="en-US"/>
        </a:p>
      </dgm:t>
    </dgm:pt>
    <dgm:pt modelId="{BE67C8BE-F3A9-4BEE-8613-D621AF788040}" type="sibTrans" cxnId="{4EAEB57F-FFBB-46C1-A379-546B4041C264}">
      <dgm:prSet/>
      <dgm:spPr/>
      <dgm:t>
        <a:bodyPr/>
        <a:lstStyle/>
        <a:p>
          <a:endParaRPr lang="zh-TW" altLang="en-US"/>
        </a:p>
      </dgm:t>
    </dgm:pt>
    <dgm:pt modelId="{40BADF85-F258-4032-A38B-536A215764C8}">
      <dgm:prSet custT="1"/>
      <dgm:spPr/>
      <dgm:t>
        <a:bodyPr/>
        <a:lstStyle/>
        <a:p>
          <a:r>
            <a:rPr lang="en-US" altLang="en-US" sz="1600" dirty="0" smtClean="0"/>
            <a:t>w3af – Web Exploit Framework</a:t>
          </a:r>
          <a:endParaRPr lang="zh-TW" altLang="en-US" sz="1600" dirty="0"/>
        </a:p>
      </dgm:t>
    </dgm:pt>
    <dgm:pt modelId="{BE8924A5-5189-4543-846B-322AC7756E38}" type="parTrans" cxnId="{B0195FCC-39A8-434B-BE96-7872D64A4BE3}">
      <dgm:prSet/>
      <dgm:spPr/>
      <dgm:t>
        <a:bodyPr/>
        <a:lstStyle/>
        <a:p>
          <a:endParaRPr lang="zh-TW" altLang="en-US"/>
        </a:p>
      </dgm:t>
    </dgm:pt>
    <dgm:pt modelId="{DAE61ED5-FE92-4C9A-B2AE-93DB70969EDA}" type="sibTrans" cxnId="{B0195FCC-39A8-434B-BE96-7872D64A4BE3}">
      <dgm:prSet/>
      <dgm:spPr/>
      <dgm:t>
        <a:bodyPr/>
        <a:lstStyle/>
        <a:p>
          <a:endParaRPr lang="zh-TW" altLang="en-US"/>
        </a:p>
      </dgm:t>
    </dgm:pt>
    <dgm:pt modelId="{1DDB216D-AC7B-457F-B8D6-457A8B639F20}">
      <dgm:prSet/>
      <dgm:spPr/>
      <dgm:t>
        <a:bodyPr/>
        <a:lstStyle/>
        <a:p>
          <a:r>
            <a:rPr lang="en-US" altLang="en-US" sz="1700" dirty="0" smtClean="0"/>
            <a:t>Paros &amp; Spike Proxy</a:t>
          </a:r>
          <a:endParaRPr lang="zh-TW" altLang="en-US" sz="1700" dirty="0"/>
        </a:p>
      </dgm:t>
    </dgm:pt>
    <dgm:pt modelId="{A15FF140-EF49-434A-89A4-8DE6B168FFAF}" type="parTrans" cxnId="{F7D54B4D-E47C-4410-80EA-38B81004E547}">
      <dgm:prSet/>
      <dgm:spPr/>
      <dgm:t>
        <a:bodyPr/>
        <a:lstStyle/>
        <a:p>
          <a:endParaRPr lang="zh-TW" altLang="en-US"/>
        </a:p>
      </dgm:t>
    </dgm:pt>
    <dgm:pt modelId="{62368F4A-431D-4340-BE05-E08F66E9FDFA}" type="sibTrans" cxnId="{F7D54B4D-E47C-4410-80EA-38B81004E547}">
      <dgm:prSet/>
      <dgm:spPr/>
      <dgm:t>
        <a:bodyPr/>
        <a:lstStyle/>
        <a:p>
          <a:endParaRPr lang="zh-TW" altLang="en-US"/>
        </a:p>
      </dgm:t>
    </dgm:pt>
    <dgm:pt modelId="{589721D6-B14D-4B88-A2C4-2BA981D55B89}">
      <dgm:prSet/>
      <dgm:spPr/>
      <dgm:t>
        <a:bodyPr/>
        <a:lstStyle/>
        <a:p>
          <a:r>
            <a:rPr lang="en-US" altLang="en-US" sz="1700" dirty="0" smtClean="0"/>
            <a:t>Metasploit</a:t>
          </a:r>
          <a:endParaRPr lang="zh-TW" altLang="en-US" sz="1700" dirty="0"/>
        </a:p>
      </dgm:t>
    </dgm:pt>
    <dgm:pt modelId="{A29A5E8D-FD7F-4D28-A2A9-C339EEF626E6}" type="parTrans" cxnId="{C1BD0AE0-3257-45E0-B1A0-F0CB9DBE7B69}">
      <dgm:prSet/>
      <dgm:spPr/>
      <dgm:t>
        <a:bodyPr/>
        <a:lstStyle/>
        <a:p>
          <a:endParaRPr lang="zh-TW" altLang="en-US"/>
        </a:p>
      </dgm:t>
    </dgm:pt>
    <dgm:pt modelId="{1C78075D-3E77-4525-92E3-F49E578C2160}" type="sibTrans" cxnId="{C1BD0AE0-3257-45E0-B1A0-F0CB9DBE7B69}">
      <dgm:prSet/>
      <dgm:spPr/>
      <dgm:t>
        <a:bodyPr/>
        <a:lstStyle/>
        <a:p>
          <a:endParaRPr lang="zh-TW" altLang="en-US"/>
        </a:p>
      </dgm:t>
    </dgm:pt>
    <dgm:pt modelId="{E50A30FA-F47D-4069-9A69-7E5421D2BFCA}">
      <dgm:prSet/>
      <dgm:spPr/>
      <dgm:t>
        <a:bodyPr/>
        <a:lstStyle/>
        <a:p>
          <a:r>
            <a:rPr lang="en-US" altLang="en-US" sz="1700" dirty="0" smtClean="0"/>
            <a:t>Firefox</a:t>
          </a:r>
          <a:endParaRPr lang="zh-TW" altLang="en-US" sz="1700" dirty="0"/>
        </a:p>
      </dgm:t>
    </dgm:pt>
    <dgm:pt modelId="{5EF20D2D-C75C-462B-BD4F-C1AF45F59915}" type="parTrans" cxnId="{3E4203BD-003F-4333-81D3-00B08ED7D8F5}">
      <dgm:prSet/>
      <dgm:spPr/>
      <dgm:t>
        <a:bodyPr/>
        <a:lstStyle/>
        <a:p>
          <a:endParaRPr lang="zh-TW" altLang="en-US"/>
        </a:p>
      </dgm:t>
    </dgm:pt>
    <dgm:pt modelId="{9728F28C-856F-469B-9A51-2D523C4D309F}" type="sibTrans" cxnId="{3E4203BD-003F-4333-81D3-00B08ED7D8F5}">
      <dgm:prSet/>
      <dgm:spPr/>
      <dgm:t>
        <a:bodyPr/>
        <a:lstStyle/>
        <a:p>
          <a:endParaRPr lang="zh-TW" altLang="en-US"/>
        </a:p>
      </dgm:t>
    </dgm:pt>
    <dgm:pt modelId="{CEE55FF2-474C-4D12-84D5-AE18973A9C67}">
      <dgm:prSet/>
      <dgm:spPr/>
      <dgm:t>
        <a:bodyPr/>
        <a:lstStyle/>
        <a:p>
          <a:r>
            <a:rPr lang="en-US" altLang="en-US" sz="1700" dirty="0" smtClean="0"/>
            <a:t>Firefox </a:t>
          </a:r>
          <a:r>
            <a:rPr lang="zh-TW" altLang="en-US" sz="1700" dirty="0" smtClean="0"/>
            <a:t>套件</a:t>
          </a:r>
          <a:r>
            <a:rPr lang="en-US" altLang="en-US" sz="1700" dirty="0" smtClean="0"/>
            <a:t>: Firebug, YSLOW, TestGen4Web</a:t>
          </a:r>
          <a:endParaRPr lang="zh-TW" altLang="en-US" sz="1700" dirty="0"/>
        </a:p>
      </dgm:t>
    </dgm:pt>
    <dgm:pt modelId="{25A3E46E-0171-41B2-BA30-CE648159ED37}" type="parTrans" cxnId="{0F2A7E39-39DE-446B-8961-6E23175496A3}">
      <dgm:prSet/>
      <dgm:spPr/>
      <dgm:t>
        <a:bodyPr/>
        <a:lstStyle/>
        <a:p>
          <a:endParaRPr lang="zh-TW" altLang="en-US"/>
        </a:p>
      </dgm:t>
    </dgm:pt>
    <dgm:pt modelId="{4C70140C-CA03-4120-8E70-497D649FF58D}" type="sibTrans" cxnId="{0F2A7E39-39DE-446B-8961-6E23175496A3}">
      <dgm:prSet/>
      <dgm:spPr/>
      <dgm:t>
        <a:bodyPr/>
        <a:lstStyle/>
        <a:p>
          <a:endParaRPr lang="zh-TW" altLang="en-US"/>
        </a:p>
      </dgm:t>
    </dgm:pt>
    <dgm:pt modelId="{0919500C-14F7-4CD6-ABE7-867601F5A6F0}" type="pres">
      <dgm:prSet presAssocID="{5190B0C3-B837-4C36-BAAC-D6AEFCBA30E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2FE2957-A09F-40FC-98E6-9D7164576C64}" type="pres">
      <dgm:prSet presAssocID="{213112B9-B02D-432B-9923-B66E82B350A1}" presName="composite" presStyleCnt="0"/>
      <dgm:spPr/>
    </dgm:pt>
    <dgm:pt modelId="{4854E2FA-DE2C-4922-B215-BCC4A01E3B41}" type="pres">
      <dgm:prSet presAssocID="{213112B9-B02D-432B-9923-B66E82B350A1}" presName="imagSh" presStyleLbl="bgImgPlace1" presStyleIdx="0" presStyleCnt="3"/>
      <dgm:spPr/>
    </dgm:pt>
    <dgm:pt modelId="{09A6FB70-CF15-4AD4-8CE1-1B13E812A62D}" type="pres">
      <dgm:prSet presAssocID="{213112B9-B02D-432B-9923-B66E82B350A1}" presName="txNode" presStyleLbl="node1" presStyleIdx="0" presStyleCnt="3" custScaleX="125619" custScaleY="15300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397FB65-3EB9-49A2-BCC3-21E1B11030DE}" type="pres">
      <dgm:prSet presAssocID="{D02B42BD-7269-4B78-AE5A-79E8F1B92068}" presName="sibTrans" presStyleLbl="sibTrans2D1" presStyleIdx="0" presStyleCnt="2" custLinFactNeighborX="46714" custLinFactNeighborY="25122"/>
      <dgm:spPr/>
      <dgm:t>
        <a:bodyPr/>
        <a:lstStyle/>
        <a:p>
          <a:endParaRPr lang="zh-TW" altLang="en-US"/>
        </a:p>
      </dgm:t>
    </dgm:pt>
    <dgm:pt modelId="{E74CF2C7-230B-4ACB-9591-34ECFEEF5646}" type="pres">
      <dgm:prSet presAssocID="{D02B42BD-7269-4B78-AE5A-79E8F1B92068}" presName="connTx" presStyleLbl="sibTrans2D1" presStyleIdx="0" presStyleCnt="2"/>
      <dgm:spPr/>
      <dgm:t>
        <a:bodyPr/>
        <a:lstStyle/>
        <a:p>
          <a:endParaRPr lang="zh-TW" altLang="en-US"/>
        </a:p>
      </dgm:t>
    </dgm:pt>
    <dgm:pt modelId="{1E917F0A-F729-4874-AF55-E7C470EE72D6}" type="pres">
      <dgm:prSet presAssocID="{5938A3F6-9155-42F3-BD96-B87C9468D6BF}" presName="composite" presStyleCnt="0"/>
      <dgm:spPr/>
    </dgm:pt>
    <dgm:pt modelId="{A42F7931-D03C-4587-9E0D-162222D9B167}" type="pres">
      <dgm:prSet presAssocID="{5938A3F6-9155-42F3-BD96-B87C9468D6BF}" presName="imagSh" presStyleLbl="bgImgPlace1" presStyleIdx="1" presStyleCnt="3"/>
      <dgm:spPr/>
    </dgm:pt>
    <dgm:pt modelId="{8E827B44-1B19-4931-9F92-24BE0EE0EF73}" type="pres">
      <dgm:prSet presAssocID="{5938A3F6-9155-42F3-BD96-B87C9468D6BF}" presName="txNode" presStyleLbl="node1" presStyleIdx="1" presStyleCnt="3" custScaleX="134504" custScaleY="16270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DBFBC7F-DF4A-4BC2-9C71-350DEF1E2128}" type="pres">
      <dgm:prSet presAssocID="{310874AA-3AF5-4378-85D7-D9DBA2912608}" presName="sibTrans" presStyleLbl="sibTrans2D1" presStyleIdx="1" presStyleCnt="2" custLinFactNeighborX="46659" custLinFactNeighborY="11887"/>
      <dgm:spPr/>
      <dgm:t>
        <a:bodyPr/>
        <a:lstStyle/>
        <a:p>
          <a:endParaRPr lang="zh-TW" altLang="en-US"/>
        </a:p>
      </dgm:t>
    </dgm:pt>
    <dgm:pt modelId="{5288F014-BF2C-467C-832C-B7CC5B1B3165}" type="pres">
      <dgm:prSet presAssocID="{310874AA-3AF5-4378-85D7-D9DBA2912608}" presName="connTx" presStyleLbl="sibTrans2D1" presStyleIdx="1" presStyleCnt="2"/>
      <dgm:spPr/>
      <dgm:t>
        <a:bodyPr/>
        <a:lstStyle/>
        <a:p>
          <a:endParaRPr lang="zh-TW" altLang="en-US"/>
        </a:p>
      </dgm:t>
    </dgm:pt>
    <dgm:pt modelId="{18A14C04-42A1-4287-8E83-FF302AC26FDF}" type="pres">
      <dgm:prSet presAssocID="{7CE9E178-0CB7-472C-AFEF-1F651F9881E3}" presName="composite" presStyleCnt="0"/>
      <dgm:spPr/>
    </dgm:pt>
    <dgm:pt modelId="{570F0A97-98B4-4BCB-8CA0-95D65864ECD7}" type="pres">
      <dgm:prSet presAssocID="{7CE9E178-0CB7-472C-AFEF-1F651F9881E3}" presName="imagSh" presStyleLbl="bgImgPlace1" presStyleIdx="2" presStyleCnt="3"/>
      <dgm:spPr/>
    </dgm:pt>
    <dgm:pt modelId="{7029C948-E4B9-4D61-9B44-E8CB287C5110}" type="pres">
      <dgm:prSet presAssocID="{7CE9E178-0CB7-472C-AFEF-1F651F9881E3}" presName="txNode" presStyleLbl="node1" presStyleIdx="2" presStyleCnt="3" custScaleX="139702" custScaleY="16279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BBF125D-BD6E-C043-981C-F4DB6742E838}" type="presOf" srcId="{310874AA-3AF5-4378-85D7-D9DBA2912608}" destId="{5288F014-BF2C-467C-832C-B7CC5B1B3165}" srcOrd="1" destOrd="0" presId="urn:microsoft.com/office/officeart/2005/8/layout/hProcess10#1"/>
    <dgm:cxn modelId="{C1BD0AE0-3257-45E0-B1A0-F0CB9DBE7B69}" srcId="{7CE9E178-0CB7-472C-AFEF-1F651F9881E3}" destId="{589721D6-B14D-4B88-A2C4-2BA981D55B89}" srcOrd="2" destOrd="0" parTransId="{A29A5E8D-FD7F-4D28-A2A9-C339EEF626E6}" sibTransId="{1C78075D-3E77-4525-92E3-F49E578C2160}"/>
    <dgm:cxn modelId="{D9746E5F-1232-4737-B214-8C38FA916277}" srcId="{5938A3F6-9155-42F3-BD96-B87C9468D6BF}" destId="{A1B62B1F-1211-4EF0-B5DE-6B77BF6EBF54}" srcOrd="2" destOrd="0" parTransId="{E63E8C30-B082-4F1A-867A-C5E7D55564C1}" sibTransId="{6B804DC1-2219-4AC9-9BE3-142613982546}"/>
    <dgm:cxn modelId="{16CA897F-83DE-2A48-98E8-FE08568E8A71}" type="presOf" srcId="{10041C03-7DE1-4ED2-9EAA-592237CA364E}" destId="{8E827B44-1B19-4931-9F92-24BE0EE0EF73}" srcOrd="0" destOrd="4" presId="urn:microsoft.com/office/officeart/2005/8/layout/hProcess10#1"/>
    <dgm:cxn modelId="{64C08067-2665-F247-BED5-690DFB270C62}" type="presOf" srcId="{E50A30FA-F47D-4069-9A69-7E5421D2BFCA}" destId="{7029C948-E4B9-4D61-9B44-E8CB287C5110}" srcOrd="0" destOrd="4" presId="urn:microsoft.com/office/officeart/2005/8/layout/hProcess10#1"/>
    <dgm:cxn modelId="{7AB2AD50-D3B8-4D9F-AFD4-75995974ACAB}" srcId="{7CE9E178-0CB7-472C-AFEF-1F651F9881E3}" destId="{99B17481-34CB-47EB-82F5-5CCEACC7571A}" srcOrd="0" destOrd="0" parTransId="{E3CEF269-9523-4309-9DAE-21CE70740372}" sibTransId="{21D937A8-B9EC-445A-9EF9-E5F5CC6D96F1}"/>
    <dgm:cxn modelId="{39FA1589-97C4-7745-BE8A-1F93913A7C43}" type="presOf" srcId="{2B684286-2620-4E3B-9E57-CD8B40495EFE}" destId="{09A6FB70-CF15-4AD4-8CE1-1B13E812A62D}" srcOrd="0" destOrd="3" presId="urn:microsoft.com/office/officeart/2005/8/layout/hProcess10#1"/>
    <dgm:cxn modelId="{6848991E-2EB6-DC4A-9A7D-65DDB3F5D30A}" type="presOf" srcId="{589721D6-B14D-4B88-A2C4-2BA981D55B89}" destId="{7029C948-E4B9-4D61-9B44-E8CB287C5110}" srcOrd="0" destOrd="3" presId="urn:microsoft.com/office/officeart/2005/8/layout/hProcess10#1"/>
    <dgm:cxn modelId="{EFD9B8AA-0A92-C545-AAFE-487216F1BCDD}" type="presOf" srcId="{99B17481-34CB-47EB-82F5-5CCEACC7571A}" destId="{7029C948-E4B9-4D61-9B44-E8CB287C5110}" srcOrd="0" destOrd="1" presId="urn:microsoft.com/office/officeart/2005/8/layout/hProcess10#1"/>
    <dgm:cxn modelId="{33B24745-2AF1-46B2-9B16-04EFD219F3E8}" srcId="{5190B0C3-B837-4C36-BAAC-D6AEFCBA30E1}" destId="{5938A3F6-9155-42F3-BD96-B87C9468D6BF}" srcOrd="1" destOrd="0" parTransId="{07D50F8D-8BBF-4B0D-BF75-D53CD3C3A3EB}" sibTransId="{310874AA-3AF5-4378-85D7-D9DBA2912608}"/>
    <dgm:cxn modelId="{7B41E279-EB87-48B9-BDC0-E5B886D33387}" srcId="{5938A3F6-9155-42F3-BD96-B87C9468D6BF}" destId="{6AFE5070-D4AA-4A98-A313-726454EC7EAA}" srcOrd="0" destOrd="0" parTransId="{E1507194-C3CD-48D9-84DC-98EEAAFA9CAE}" sibTransId="{49EF41CB-43F6-4A0D-9CDB-09D7C507867D}"/>
    <dgm:cxn modelId="{F7D54B4D-E47C-4410-80EA-38B81004E547}" srcId="{7CE9E178-0CB7-472C-AFEF-1F651F9881E3}" destId="{1DDB216D-AC7B-457F-B8D6-457A8B639F20}" srcOrd="1" destOrd="0" parTransId="{A15FF140-EF49-434A-89A4-8DE6B168FFAF}" sibTransId="{62368F4A-431D-4340-BE05-E08F66E9FDFA}"/>
    <dgm:cxn modelId="{0F2A7E39-39DE-446B-8961-6E23175496A3}" srcId="{7CE9E178-0CB7-472C-AFEF-1F651F9881E3}" destId="{CEE55FF2-474C-4D12-84D5-AE18973A9C67}" srcOrd="4" destOrd="0" parTransId="{25A3E46E-0171-41B2-BA30-CE648159ED37}" sibTransId="{4C70140C-CA03-4120-8E70-497D649FF58D}"/>
    <dgm:cxn modelId="{975447F7-C29B-844E-A932-20A994C87825}" type="presOf" srcId="{40BADF85-F258-4032-A38B-536A215764C8}" destId="{8E827B44-1B19-4931-9F92-24BE0EE0EF73}" srcOrd="0" destOrd="5" presId="urn:microsoft.com/office/officeart/2005/8/layout/hProcess10#1"/>
    <dgm:cxn modelId="{81F242DE-B982-4290-83CA-ED9DF1134958}" srcId="{213112B9-B02D-432B-9923-B66E82B350A1}" destId="{C7BEEFCF-EAC3-43B0-A045-281307B05561}" srcOrd="1" destOrd="0" parTransId="{2C45C2A4-A489-47A1-A4AE-93E0A77197AF}" sibTransId="{2D661F20-856E-4C61-B569-D7202C52366B}"/>
    <dgm:cxn modelId="{38A0C9BF-CDA4-914C-ADDB-EF8E977C4032}" type="presOf" srcId="{5190B0C3-B837-4C36-BAAC-D6AEFCBA30E1}" destId="{0919500C-14F7-4CD6-ABE7-867601F5A6F0}" srcOrd="0" destOrd="0" presId="urn:microsoft.com/office/officeart/2005/8/layout/hProcess10#1"/>
    <dgm:cxn modelId="{8C34AF1B-D89E-4E09-8E78-70AD2D7C6E08}" srcId="{5938A3F6-9155-42F3-BD96-B87C9468D6BF}" destId="{CC7288BF-57EC-4A10-A051-7BB29B8C7336}" srcOrd="1" destOrd="0" parTransId="{6580773B-B499-4C1E-927D-74B7685C4F5D}" sibTransId="{32D44A37-6BEB-4831-9641-D4AFA8E3C455}"/>
    <dgm:cxn modelId="{4EAEB57F-FFBB-46C1-A379-546B4041C264}" srcId="{5938A3F6-9155-42F3-BD96-B87C9468D6BF}" destId="{10041C03-7DE1-4ED2-9EAA-592237CA364E}" srcOrd="3" destOrd="0" parTransId="{711D7A0C-9943-4B15-BB0B-621F2EBC9C06}" sibTransId="{BE67C8BE-F3A9-4BEE-8613-D621AF788040}"/>
    <dgm:cxn modelId="{198F8FD7-7B1D-A148-8647-EF64B8E5E4DA}" type="presOf" srcId="{82DA9F80-870A-4545-A383-7490CA06A317}" destId="{09A6FB70-CF15-4AD4-8CE1-1B13E812A62D}" srcOrd="0" destOrd="4" presId="urn:microsoft.com/office/officeart/2005/8/layout/hProcess10#1"/>
    <dgm:cxn modelId="{CCC506A5-7BB3-45A2-84BD-8C28092689EB}" srcId="{5190B0C3-B837-4C36-BAAC-D6AEFCBA30E1}" destId="{7CE9E178-0CB7-472C-AFEF-1F651F9881E3}" srcOrd="2" destOrd="0" parTransId="{49D8E732-5F9E-4E6D-A10A-255026D01229}" sibTransId="{C52A3F8C-D805-454F-820C-D8B4081F4161}"/>
    <dgm:cxn modelId="{3E4203BD-003F-4333-81D3-00B08ED7D8F5}" srcId="{7CE9E178-0CB7-472C-AFEF-1F651F9881E3}" destId="{E50A30FA-F47D-4069-9A69-7E5421D2BFCA}" srcOrd="3" destOrd="0" parTransId="{5EF20D2D-C75C-462B-BD4F-C1AF45F59915}" sibTransId="{9728F28C-856F-469B-9A51-2D523C4D309F}"/>
    <dgm:cxn modelId="{40FBEFDF-714B-9043-A6EE-7996E36400AC}" type="presOf" srcId="{CC7288BF-57EC-4A10-A051-7BB29B8C7336}" destId="{8E827B44-1B19-4931-9F92-24BE0EE0EF73}" srcOrd="0" destOrd="2" presId="urn:microsoft.com/office/officeart/2005/8/layout/hProcess10#1"/>
    <dgm:cxn modelId="{B9CA2267-3A5F-6848-B96D-ABF5C6178F7F}" type="presOf" srcId="{0D7602A7-0D38-49F3-9BA0-63C3712F408B}" destId="{09A6FB70-CF15-4AD4-8CE1-1B13E812A62D}" srcOrd="0" destOrd="1" presId="urn:microsoft.com/office/officeart/2005/8/layout/hProcess10#1"/>
    <dgm:cxn modelId="{B0195FCC-39A8-434B-BE96-7872D64A4BE3}" srcId="{5938A3F6-9155-42F3-BD96-B87C9468D6BF}" destId="{40BADF85-F258-4032-A38B-536A215764C8}" srcOrd="4" destOrd="0" parTransId="{BE8924A5-5189-4543-846B-322AC7756E38}" sibTransId="{DAE61ED5-FE92-4C9A-B2AE-93DB70969EDA}"/>
    <dgm:cxn modelId="{4F8176F4-EB5D-4364-9590-1C82D747E9E9}" srcId="{5190B0C3-B837-4C36-BAAC-D6AEFCBA30E1}" destId="{213112B9-B02D-432B-9923-B66E82B350A1}" srcOrd="0" destOrd="0" parTransId="{63AF551D-AFE8-4B4F-9CC7-4014B09C8378}" sibTransId="{D02B42BD-7269-4B78-AE5A-79E8F1B92068}"/>
    <dgm:cxn modelId="{E744EB33-FEE2-054E-8224-AEA9DF50FF20}" type="presOf" srcId="{D02B42BD-7269-4B78-AE5A-79E8F1B92068}" destId="{E74CF2C7-230B-4ACB-9591-34ECFEEF5646}" srcOrd="1" destOrd="0" presId="urn:microsoft.com/office/officeart/2005/8/layout/hProcess10#1"/>
    <dgm:cxn modelId="{D453BA04-E8CB-B243-B69E-D9C23ADD232F}" type="presOf" srcId="{A1B62B1F-1211-4EF0-B5DE-6B77BF6EBF54}" destId="{8E827B44-1B19-4931-9F92-24BE0EE0EF73}" srcOrd="0" destOrd="3" presId="urn:microsoft.com/office/officeart/2005/8/layout/hProcess10#1"/>
    <dgm:cxn modelId="{93C49E01-F8D0-48D1-99D2-814F4E9750C8}" srcId="{213112B9-B02D-432B-9923-B66E82B350A1}" destId="{2B684286-2620-4E3B-9E57-CD8B40495EFE}" srcOrd="2" destOrd="0" parTransId="{9D0D01DF-D0A7-4053-A900-C11109114095}" sibTransId="{4E24B2DC-70EA-472B-8A33-FC96EBF1DD0F}"/>
    <dgm:cxn modelId="{F4A49047-CCAC-4566-BB6B-E36713155961}" srcId="{213112B9-B02D-432B-9923-B66E82B350A1}" destId="{0D7602A7-0D38-49F3-9BA0-63C3712F408B}" srcOrd="0" destOrd="0" parTransId="{FB015ECE-E8D1-4C7B-859E-D92B1F201D5D}" sibTransId="{ABFEBB14-13D5-41FE-83FA-C4D66D1DE9C6}"/>
    <dgm:cxn modelId="{209D41BE-AC82-2344-81DD-32A49C578182}" type="presOf" srcId="{310874AA-3AF5-4378-85D7-D9DBA2912608}" destId="{9DBFBC7F-DF4A-4BC2-9C71-350DEF1E2128}" srcOrd="0" destOrd="0" presId="urn:microsoft.com/office/officeart/2005/8/layout/hProcess10#1"/>
    <dgm:cxn modelId="{2C25E78F-DDAC-1C47-90D7-B03D453B0EC6}" type="presOf" srcId="{213112B9-B02D-432B-9923-B66E82B350A1}" destId="{09A6FB70-CF15-4AD4-8CE1-1B13E812A62D}" srcOrd="0" destOrd="0" presId="urn:microsoft.com/office/officeart/2005/8/layout/hProcess10#1"/>
    <dgm:cxn modelId="{EB75E3BB-90AA-5B42-9D79-E8C5890908E9}" type="presOf" srcId="{5938A3F6-9155-42F3-BD96-B87C9468D6BF}" destId="{8E827B44-1B19-4931-9F92-24BE0EE0EF73}" srcOrd="0" destOrd="0" presId="urn:microsoft.com/office/officeart/2005/8/layout/hProcess10#1"/>
    <dgm:cxn modelId="{BB8D7D21-EB58-45ED-8478-CFDAC1639DDC}" srcId="{213112B9-B02D-432B-9923-B66E82B350A1}" destId="{82DA9F80-870A-4545-A383-7490CA06A317}" srcOrd="3" destOrd="0" parTransId="{AB3A5341-F7F6-4F53-95EA-A916B2F97751}" sibTransId="{B0386E3F-884B-42CD-90DE-2C5E539895EB}"/>
    <dgm:cxn modelId="{8E9522AC-3DD3-7843-92E7-ABF6037D33EE}" type="presOf" srcId="{C7BEEFCF-EAC3-43B0-A045-281307B05561}" destId="{09A6FB70-CF15-4AD4-8CE1-1B13E812A62D}" srcOrd="0" destOrd="2" presId="urn:microsoft.com/office/officeart/2005/8/layout/hProcess10#1"/>
    <dgm:cxn modelId="{2DF5C33F-5862-404F-ADAF-A4D4FB859251}" type="presOf" srcId="{CEE55FF2-474C-4D12-84D5-AE18973A9C67}" destId="{7029C948-E4B9-4D61-9B44-E8CB287C5110}" srcOrd="0" destOrd="5" presId="urn:microsoft.com/office/officeart/2005/8/layout/hProcess10#1"/>
    <dgm:cxn modelId="{124066DC-09D3-D147-B64F-F3545995E6C2}" type="presOf" srcId="{7CE9E178-0CB7-472C-AFEF-1F651F9881E3}" destId="{7029C948-E4B9-4D61-9B44-E8CB287C5110}" srcOrd="0" destOrd="0" presId="urn:microsoft.com/office/officeart/2005/8/layout/hProcess10#1"/>
    <dgm:cxn modelId="{DE06A89A-5276-CC4B-8696-30953646EFCF}" type="presOf" srcId="{D02B42BD-7269-4B78-AE5A-79E8F1B92068}" destId="{A397FB65-3EB9-49A2-BCC3-21E1B11030DE}" srcOrd="0" destOrd="0" presId="urn:microsoft.com/office/officeart/2005/8/layout/hProcess10#1"/>
    <dgm:cxn modelId="{7B511C13-4FB3-3640-9286-C9684CB3B00B}" type="presOf" srcId="{6AFE5070-D4AA-4A98-A313-726454EC7EAA}" destId="{8E827B44-1B19-4931-9F92-24BE0EE0EF73}" srcOrd="0" destOrd="1" presId="urn:microsoft.com/office/officeart/2005/8/layout/hProcess10#1"/>
    <dgm:cxn modelId="{FF19F030-4AD9-4943-8EB5-97E96390DC18}" type="presOf" srcId="{1DDB216D-AC7B-457F-B8D6-457A8B639F20}" destId="{7029C948-E4B9-4D61-9B44-E8CB287C5110}" srcOrd="0" destOrd="2" presId="urn:microsoft.com/office/officeart/2005/8/layout/hProcess10#1"/>
    <dgm:cxn modelId="{FC7E1C25-E7F0-904A-A93B-5C4B4F01F919}" type="presParOf" srcId="{0919500C-14F7-4CD6-ABE7-867601F5A6F0}" destId="{22FE2957-A09F-40FC-98E6-9D7164576C64}" srcOrd="0" destOrd="0" presId="urn:microsoft.com/office/officeart/2005/8/layout/hProcess10#1"/>
    <dgm:cxn modelId="{E666E09A-077A-EB4D-AF33-F801B3576425}" type="presParOf" srcId="{22FE2957-A09F-40FC-98E6-9D7164576C64}" destId="{4854E2FA-DE2C-4922-B215-BCC4A01E3B41}" srcOrd="0" destOrd="0" presId="urn:microsoft.com/office/officeart/2005/8/layout/hProcess10#1"/>
    <dgm:cxn modelId="{A25DC635-3613-7F46-AAF5-3C8AB210CEB2}" type="presParOf" srcId="{22FE2957-A09F-40FC-98E6-9D7164576C64}" destId="{09A6FB70-CF15-4AD4-8CE1-1B13E812A62D}" srcOrd="1" destOrd="0" presId="urn:microsoft.com/office/officeart/2005/8/layout/hProcess10#1"/>
    <dgm:cxn modelId="{DE8207EC-0B77-4F44-9ED3-16BEF8AEE982}" type="presParOf" srcId="{0919500C-14F7-4CD6-ABE7-867601F5A6F0}" destId="{A397FB65-3EB9-49A2-BCC3-21E1B11030DE}" srcOrd="1" destOrd="0" presId="urn:microsoft.com/office/officeart/2005/8/layout/hProcess10#1"/>
    <dgm:cxn modelId="{3EB8957A-42C6-014C-86B4-566AB478AD05}" type="presParOf" srcId="{A397FB65-3EB9-49A2-BCC3-21E1B11030DE}" destId="{E74CF2C7-230B-4ACB-9591-34ECFEEF5646}" srcOrd="0" destOrd="0" presId="urn:microsoft.com/office/officeart/2005/8/layout/hProcess10#1"/>
    <dgm:cxn modelId="{B4D93DC9-4F51-5844-87DC-DC5E094DDF16}" type="presParOf" srcId="{0919500C-14F7-4CD6-ABE7-867601F5A6F0}" destId="{1E917F0A-F729-4874-AF55-E7C470EE72D6}" srcOrd="2" destOrd="0" presId="urn:microsoft.com/office/officeart/2005/8/layout/hProcess10#1"/>
    <dgm:cxn modelId="{0EE11B8D-43ED-3B47-881E-5D4C52718207}" type="presParOf" srcId="{1E917F0A-F729-4874-AF55-E7C470EE72D6}" destId="{A42F7931-D03C-4587-9E0D-162222D9B167}" srcOrd="0" destOrd="0" presId="urn:microsoft.com/office/officeart/2005/8/layout/hProcess10#1"/>
    <dgm:cxn modelId="{A5BFC7EF-AA9E-A240-B15B-A0293DA96488}" type="presParOf" srcId="{1E917F0A-F729-4874-AF55-E7C470EE72D6}" destId="{8E827B44-1B19-4931-9F92-24BE0EE0EF73}" srcOrd="1" destOrd="0" presId="urn:microsoft.com/office/officeart/2005/8/layout/hProcess10#1"/>
    <dgm:cxn modelId="{F2BDA31B-48BF-5846-A0A1-B17558A67F3E}" type="presParOf" srcId="{0919500C-14F7-4CD6-ABE7-867601F5A6F0}" destId="{9DBFBC7F-DF4A-4BC2-9C71-350DEF1E2128}" srcOrd="3" destOrd="0" presId="urn:microsoft.com/office/officeart/2005/8/layout/hProcess10#1"/>
    <dgm:cxn modelId="{CBF5FD03-C6C9-384F-9FB7-58A57C80A812}" type="presParOf" srcId="{9DBFBC7F-DF4A-4BC2-9C71-350DEF1E2128}" destId="{5288F014-BF2C-467C-832C-B7CC5B1B3165}" srcOrd="0" destOrd="0" presId="urn:microsoft.com/office/officeart/2005/8/layout/hProcess10#1"/>
    <dgm:cxn modelId="{5097383E-DAF1-7542-94FB-B8A28C9A7483}" type="presParOf" srcId="{0919500C-14F7-4CD6-ABE7-867601F5A6F0}" destId="{18A14C04-42A1-4287-8E83-FF302AC26FDF}" srcOrd="4" destOrd="0" presId="urn:microsoft.com/office/officeart/2005/8/layout/hProcess10#1"/>
    <dgm:cxn modelId="{2385F50E-5EDD-4F4B-A7B2-6A6EC921DA2E}" type="presParOf" srcId="{18A14C04-42A1-4287-8E83-FF302AC26FDF}" destId="{570F0A97-98B4-4BCB-8CA0-95D65864ECD7}" srcOrd="0" destOrd="0" presId="urn:microsoft.com/office/officeart/2005/8/layout/hProcess10#1"/>
    <dgm:cxn modelId="{0321FD9C-4381-4A43-AC76-91BCDAB87FF4}" type="presParOf" srcId="{18A14C04-42A1-4287-8E83-FF302AC26FDF}" destId="{7029C948-E4B9-4D61-9B44-E8CB287C5110}" srcOrd="1" destOrd="0" presId="urn:microsoft.com/office/officeart/2005/8/layout/hProcess10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D9C7F5-B8E8-4DAF-B59B-CB8F17382815}" type="doc">
      <dgm:prSet loTypeId="urn:microsoft.com/office/officeart/2005/8/layout/arrow2" loCatId="process" qsTypeId="urn:microsoft.com/office/officeart/2005/8/quickstyle/3d1" qsCatId="3D" csTypeId="urn:microsoft.com/office/officeart/2005/8/colors/accent1_2#1" csCatId="accent1" phldr="1"/>
      <dgm:spPr/>
      <dgm:t>
        <a:bodyPr/>
        <a:lstStyle/>
        <a:p>
          <a:endParaRPr lang="zh-TW" altLang="en-US"/>
        </a:p>
      </dgm:t>
    </dgm:pt>
    <dgm:pt modelId="{0DF23D53-3130-4BCE-A1FB-CE6B6F0C2AFD}">
      <dgm:prSet phldrT="[文字]" custT="1"/>
      <dgm:spPr/>
      <dgm:t>
        <a:bodyPr/>
        <a:lstStyle/>
        <a:p>
          <a:r>
            <a:rPr lang="en-US" altLang="zh-TW" sz="2000" b="1" baseline="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微軟正黑體" pitchFamily="34" charset="-120"/>
            </a:rPr>
            <a:t>Anti-Spam Anti-Virus</a:t>
          </a:r>
          <a:endParaRPr lang="zh-TW" altLang="en-US" sz="2000" b="1" baseline="0" dirty="0">
            <a:solidFill>
              <a:schemeClr val="accent1">
                <a:lumMod val="75000"/>
              </a:schemeClr>
            </a:solidFill>
            <a:latin typeface="Calibri" pitchFamily="34" charset="0"/>
            <a:ea typeface="微軟正黑體" pitchFamily="34" charset="-120"/>
          </a:endParaRPr>
        </a:p>
      </dgm:t>
    </dgm:pt>
    <dgm:pt modelId="{BFF75385-248C-4073-88F8-6268DCDB3F0C}" type="parTrans" cxnId="{D691525A-0870-4F0D-A633-2EA99882240E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8E42FF33-710D-4916-A657-A0728967DA24}" type="sibTrans" cxnId="{D691525A-0870-4F0D-A633-2EA99882240E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0D3FDAA7-8B6C-452F-A2FF-47BC4EFBBD61}">
      <dgm:prSet custT="1"/>
      <dgm:spPr/>
      <dgm:t>
        <a:bodyPr/>
        <a:lstStyle/>
        <a:p>
          <a:r>
            <a:rPr lang="zh-TW" altLang="en-US" sz="2000" b="1" baseline="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微軟正黑體" pitchFamily="34" charset="-120"/>
            </a:rPr>
            <a:t>郵件稽核</a:t>
          </a:r>
          <a:endParaRPr lang="zh-TW" altLang="en-US" sz="2000" b="1" baseline="0" dirty="0">
            <a:solidFill>
              <a:schemeClr val="accent1">
                <a:lumMod val="75000"/>
              </a:schemeClr>
            </a:solidFill>
            <a:latin typeface="Calibri" pitchFamily="34" charset="0"/>
            <a:ea typeface="微軟正黑體" pitchFamily="34" charset="-120"/>
          </a:endParaRPr>
        </a:p>
      </dgm:t>
    </dgm:pt>
    <dgm:pt modelId="{5883941A-892A-4539-A677-7E7E8EEEC999}" type="parTrans" cxnId="{1FC9AAFA-293D-4D1A-9C68-86E764E79389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D4ADA97F-D89D-40F1-A7BD-B121731417E0}" type="sibTrans" cxnId="{1FC9AAFA-293D-4D1A-9C68-86E764E79389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60590EC7-A75B-47CC-BAEE-39667477D4FC}">
      <dgm:prSet custT="1"/>
      <dgm:spPr/>
      <dgm:t>
        <a:bodyPr/>
        <a:lstStyle/>
        <a:p>
          <a:r>
            <a:rPr lang="zh-TW" altLang="en-US" sz="2000" b="1" baseline="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微軟正黑體" pitchFamily="34" charset="-120"/>
            </a:rPr>
            <a:t>個資郵件自動盤點</a:t>
          </a:r>
          <a:endParaRPr lang="zh-TW" altLang="en-US" sz="2000" b="1" baseline="0" dirty="0">
            <a:solidFill>
              <a:schemeClr val="accent1">
                <a:lumMod val="75000"/>
              </a:schemeClr>
            </a:solidFill>
            <a:latin typeface="Calibri" pitchFamily="34" charset="0"/>
            <a:ea typeface="微軟正黑體" pitchFamily="34" charset="-120"/>
          </a:endParaRPr>
        </a:p>
      </dgm:t>
    </dgm:pt>
    <dgm:pt modelId="{B20DB2A6-77E4-48F6-BAFA-C0893C8DF7BC}" type="parTrans" cxnId="{2F82C339-23AE-44A8-99AB-31B9CCB202CF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A11866C9-EF14-4861-9DA5-B8396DAEA4D4}" type="sibTrans" cxnId="{2F82C339-23AE-44A8-99AB-31B9CCB202CF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69EA7F5F-CFE4-4594-9705-1C19E040CD9D}">
      <dgm:prSet custT="1"/>
      <dgm:spPr/>
      <dgm:t>
        <a:bodyPr/>
        <a:lstStyle/>
        <a:p>
          <a:r>
            <a:rPr lang="zh-TW" altLang="en-US" sz="2000" b="1" baseline="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微軟正黑體" pitchFamily="34" charset="-120"/>
            </a:rPr>
            <a:t>外寄郵件免責宣告</a:t>
          </a:r>
          <a:endParaRPr lang="zh-TW" altLang="en-US" sz="2000" b="1" baseline="0" dirty="0">
            <a:solidFill>
              <a:schemeClr val="accent1">
                <a:lumMod val="75000"/>
              </a:schemeClr>
            </a:solidFill>
            <a:latin typeface="Calibri" pitchFamily="34" charset="0"/>
            <a:ea typeface="微軟正黑體" pitchFamily="34" charset="-120"/>
          </a:endParaRPr>
        </a:p>
      </dgm:t>
    </dgm:pt>
    <dgm:pt modelId="{B3615825-88AC-49AC-A097-F60571CE3C72}" type="parTrans" cxnId="{F24DD39A-6EB4-4BFD-96C9-9E972DA9CF3E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59139344-DE76-4432-A8A2-5BB9F9B5F069}" type="sibTrans" cxnId="{F24DD39A-6EB4-4BFD-96C9-9E972DA9CF3E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2390B61E-1D34-4A0C-BD32-B891E9EB75DC}">
      <dgm:prSet custT="1"/>
      <dgm:spPr/>
      <dgm:t>
        <a:bodyPr/>
        <a:lstStyle/>
        <a:p>
          <a:r>
            <a:rPr lang="zh-TW" altLang="en-US" sz="2000" b="1" baseline="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微軟正黑體" pitchFamily="34" charset="-120"/>
            </a:rPr>
            <a:t>收件者個資遮隱</a:t>
          </a:r>
          <a:endParaRPr lang="zh-TW" altLang="en-US" sz="2000" b="1" baseline="0" dirty="0">
            <a:solidFill>
              <a:schemeClr val="accent1">
                <a:lumMod val="75000"/>
              </a:schemeClr>
            </a:solidFill>
            <a:latin typeface="Calibri" pitchFamily="34" charset="0"/>
            <a:ea typeface="微軟正黑體" pitchFamily="34" charset="-120"/>
          </a:endParaRPr>
        </a:p>
      </dgm:t>
    </dgm:pt>
    <dgm:pt modelId="{56E7289C-0FAC-43A2-B4C5-B3F6243A0131}" type="parTrans" cxnId="{091C8024-2BB3-4436-8A89-4B886AE64535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3CE12680-B91A-432C-A92A-19660F93F66D}" type="sibTrans" cxnId="{091C8024-2BB3-4436-8A89-4B886AE64535}">
      <dgm:prSet/>
      <dgm:spPr/>
      <dgm:t>
        <a:bodyPr/>
        <a:lstStyle/>
        <a:p>
          <a:endParaRPr lang="zh-TW" altLang="en-US" baseline="0">
            <a:latin typeface="Calibri" pitchFamily="34" charset="0"/>
            <a:ea typeface="微軟正黑體" pitchFamily="34" charset="-120"/>
          </a:endParaRPr>
        </a:p>
      </dgm:t>
    </dgm:pt>
    <dgm:pt modelId="{A43EB363-AAC3-A54E-82F0-B2966C85B45E}">
      <dgm:prSet custT="1"/>
      <dgm:spPr/>
      <dgm:t>
        <a:bodyPr/>
        <a:lstStyle/>
        <a:p>
          <a:endParaRPr lang="zh-TW" altLang="en-US"/>
        </a:p>
      </dgm:t>
    </dgm:pt>
    <dgm:pt modelId="{5263F3AA-13FB-1C43-A6B4-2F58E2D74D52}" type="parTrans" cxnId="{75BBCD89-ECDA-C947-91A3-7E410DB0B0F5}">
      <dgm:prSet/>
      <dgm:spPr/>
      <dgm:t>
        <a:bodyPr/>
        <a:lstStyle/>
        <a:p>
          <a:endParaRPr lang="zh-TW" altLang="en-US"/>
        </a:p>
      </dgm:t>
    </dgm:pt>
    <dgm:pt modelId="{BE7AD652-1360-9E42-A758-D37963785E1C}" type="sibTrans" cxnId="{75BBCD89-ECDA-C947-91A3-7E410DB0B0F5}">
      <dgm:prSet/>
      <dgm:spPr/>
      <dgm:t>
        <a:bodyPr/>
        <a:lstStyle/>
        <a:p>
          <a:endParaRPr lang="zh-TW" altLang="en-US"/>
        </a:p>
      </dgm:t>
    </dgm:pt>
    <dgm:pt modelId="{F8955040-41BE-4BEC-AA18-E59B49399199}" type="pres">
      <dgm:prSet presAssocID="{F7D9C7F5-B8E8-4DAF-B59B-CB8F1738281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29CF38BD-3C3E-411D-AED7-E05F5B549FD9}" type="pres">
      <dgm:prSet presAssocID="{F7D9C7F5-B8E8-4DAF-B59B-CB8F17382815}" presName="arrow" presStyleLbl="bgShp" presStyleIdx="0" presStyleCnt="1" custScaleX="100000" custScaleY="109140" custLinFactNeighborX="-447"/>
      <dgm:spPr/>
    </dgm:pt>
    <dgm:pt modelId="{91D11CB0-8DBC-4190-A7FB-A04C1383C6CF}" type="pres">
      <dgm:prSet presAssocID="{F7D9C7F5-B8E8-4DAF-B59B-CB8F17382815}" presName="arrowDiagram5" presStyleCnt="0"/>
      <dgm:spPr/>
    </dgm:pt>
    <dgm:pt modelId="{70FB37E5-1553-4790-8207-E5383FE46A5D}" type="pres">
      <dgm:prSet presAssocID="{0DF23D53-3130-4BCE-A1FB-CE6B6F0C2AFD}" presName="bullet5a" presStyleLbl="node1" presStyleIdx="0" presStyleCnt="5" custLinFactX="-74876" custLinFactY="100000" custLinFactNeighborX="-100000" custLinFactNeighborY="187737"/>
      <dgm:spPr/>
    </dgm:pt>
    <dgm:pt modelId="{6053A208-BD6A-4603-A25C-FF9B71A733C0}" type="pres">
      <dgm:prSet presAssocID="{0DF23D53-3130-4BCE-A1FB-CE6B6F0C2AFD}" presName="textBox5a" presStyleLbl="revTx" presStyleIdx="0" presStyleCnt="5" custScaleX="176799" custScaleY="56426" custLinFactNeighborX="24575" custLinFactNeighborY="1537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E43C47D-9A32-4919-B97F-7DB2651D018E}" type="pres">
      <dgm:prSet presAssocID="{0D3FDAA7-8B6C-452F-A2FF-47BC4EFBBD61}" presName="bullet5b" presStyleLbl="node1" presStyleIdx="1" presStyleCnt="5" custLinFactX="-100000" custLinFactY="100000" custLinFactNeighborX="-146338" custLinFactNeighborY="137669"/>
      <dgm:spPr/>
    </dgm:pt>
    <dgm:pt modelId="{A5D63A9D-DC9A-4895-A8C0-F4B499367254}" type="pres">
      <dgm:prSet presAssocID="{0D3FDAA7-8B6C-452F-A2FF-47BC4EFBBD61}" presName="textBox5b" presStyleLbl="revTx" presStyleIdx="1" presStyleCnt="5" custScaleX="163088" custScaleY="37165" custLinFactNeighborX="-25637" custLinFactNeighborY="427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2B1C6ED-C80D-4274-9366-351D9183308D}" type="pres">
      <dgm:prSet presAssocID="{60590EC7-A75B-47CC-BAEE-39667477D4FC}" presName="bullet5c" presStyleLbl="node1" presStyleIdx="2" presStyleCnt="5" custLinFactX="-149720" custLinFactY="90216" custLinFactNeighborX="-200000" custLinFactNeighborY="100000"/>
      <dgm:spPr/>
    </dgm:pt>
    <dgm:pt modelId="{8A3CB572-17B0-47F4-80CC-7567B72FDABC}" type="pres">
      <dgm:prSet presAssocID="{60590EC7-A75B-47CC-BAEE-39667477D4FC}" presName="textBox5c" presStyleLbl="revTx" presStyleIdx="2" presStyleCnt="5" custScaleX="185061" custScaleY="21256" custLinFactNeighborX="-44567" custLinFactNeighborY="-956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8271047-65F0-42D8-89B8-543104D1AFBE}" type="pres">
      <dgm:prSet presAssocID="{69EA7F5F-CFE4-4594-9705-1C19E040CD9D}" presName="bullet5d" presStyleLbl="node1" presStyleIdx="3" presStyleCnt="5" custLinFactX="-163545" custLinFactY="22858" custLinFactNeighborX="-200000" custLinFactNeighborY="100000"/>
      <dgm:spPr/>
    </dgm:pt>
    <dgm:pt modelId="{E30768B6-21CE-4EFB-A71C-D9A03CC69C59}" type="pres">
      <dgm:prSet presAssocID="{69EA7F5F-CFE4-4594-9705-1C19E040CD9D}" presName="textBox5d" presStyleLbl="revTx" presStyleIdx="3" presStyleCnt="5" custScaleX="201423" custScaleY="23247" custLinFactNeighborX="-63045" custLinFactNeighborY="-1605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1FB26CE-79C7-4C59-963E-FC50E9BD8396}" type="pres">
      <dgm:prSet presAssocID="{2390B61E-1D34-4A0C-BD32-B891E9EB75DC}" presName="bullet5e" presStyleLbl="node1" presStyleIdx="4" presStyleCnt="5" custLinFactX="-122322" custLinFactNeighborX="-200000" custLinFactNeighborY="59395"/>
      <dgm:spPr/>
      <dgm:t>
        <a:bodyPr/>
        <a:lstStyle/>
        <a:p>
          <a:endParaRPr lang="zh-TW" altLang="en-US"/>
        </a:p>
      </dgm:t>
    </dgm:pt>
    <dgm:pt modelId="{954DDA32-BC94-4027-BE2B-BCC61527C552}" type="pres">
      <dgm:prSet presAssocID="{2390B61E-1D34-4A0C-BD32-B891E9EB75DC}" presName="textBox5e" presStyleLbl="revTx" presStyleIdx="4" presStyleCnt="5" custScaleX="194149" custScaleY="20387" custLinFactNeighborX="-92184" custLinFactNeighborY="-2345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72F6FE6-3897-FE42-9095-19F304659B24}" type="presOf" srcId="{60590EC7-A75B-47CC-BAEE-39667477D4FC}" destId="{8A3CB572-17B0-47F4-80CC-7567B72FDABC}" srcOrd="0" destOrd="0" presId="urn:microsoft.com/office/officeart/2005/8/layout/arrow2"/>
    <dgm:cxn modelId="{1FC9AAFA-293D-4D1A-9C68-86E764E79389}" srcId="{F7D9C7F5-B8E8-4DAF-B59B-CB8F17382815}" destId="{0D3FDAA7-8B6C-452F-A2FF-47BC4EFBBD61}" srcOrd="1" destOrd="0" parTransId="{5883941A-892A-4539-A677-7E7E8EEEC999}" sibTransId="{D4ADA97F-D89D-40F1-A7BD-B121731417E0}"/>
    <dgm:cxn modelId="{75BBCD89-ECDA-C947-91A3-7E410DB0B0F5}" srcId="{F7D9C7F5-B8E8-4DAF-B59B-CB8F17382815}" destId="{A43EB363-AAC3-A54E-82F0-B2966C85B45E}" srcOrd="5" destOrd="0" parTransId="{5263F3AA-13FB-1C43-A6B4-2F58E2D74D52}" sibTransId="{BE7AD652-1360-9E42-A758-D37963785E1C}"/>
    <dgm:cxn modelId="{3D650EC0-7FEB-5142-BB61-1BCAD71EC003}" type="presOf" srcId="{69EA7F5F-CFE4-4594-9705-1C19E040CD9D}" destId="{E30768B6-21CE-4EFB-A71C-D9A03CC69C59}" srcOrd="0" destOrd="0" presId="urn:microsoft.com/office/officeart/2005/8/layout/arrow2"/>
    <dgm:cxn modelId="{5B6D6276-E4EC-D34F-9B68-DC8941AA570D}" type="presOf" srcId="{0D3FDAA7-8B6C-452F-A2FF-47BC4EFBBD61}" destId="{A5D63A9D-DC9A-4895-A8C0-F4B499367254}" srcOrd="0" destOrd="0" presId="urn:microsoft.com/office/officeart/2005/8/layout/arrow2"/>
    <dgm:cxn modelId="{F24DD39A-6EB4-4BFD-96C9-9E972DA9CF3E}" srcId="{F7D9C7F5-B8E8-4DAF-B59B-CB8F17382815}" destId="{69EA7F5F-CFE4-4594-9705-1C19E040CD9D}" srcOrd="3" destOrd="0" parTransId="{B3615825-88AC-49AC-A097-F60571CE3C72}" sibTransId="{59139344-DE76-4432-A8A2-5BB9F9B5F069}"/>
    <dgm:cxn modelId="{68D9DF92-47FB-1C4B-8007-D6A1695E9577}" type="presOf" srcId="{2390B61E-1D34-4A0C-BD32-B891E9EB75DC}" destId="{954DDA32-BC94-4027-BE2B-BCC61527C552}" srcOrd="0" destOrd="0" presId="urn:microsoft.com/office/officeart/2005/8/layout/arrow2"/>
    <dgm:cxn modelId="{D691525A-0870-4F0D-A633-2EA99882240E}" srcId="{F7D9C7F5-B8E8-4DAF-B59B-CB8F17382815}" destId="{0DF23D53-3130-4BCE-A1FB-CE6B6F0C2AFD}" srcOrd="0" destOrd="0" parTransId="{BFF75385-248C-4073-88F8-6268DCDB3F0C}" sibTransId="{8E42FF33-710D-4916-A657-A0728967DA24}"/>
    <dgm:cxn modelId="{98429E9E-3BB7-1646-9826-E62F5324955D}" type="presOf" srcId="{0DF23D53-3130-4BCE-A1FB-CE6B6F0C2AFD}" destId="{6053A208-BD6A-4603-A25C-FF9B71A733C0}" srcOrd="0" destOrd="0" presId="urn:microsoft.com/office/officeart/2005/8/layout/arrow2"/>
    <dgm:cxn modelId="{0D0B31CA-3D59-7841-871F-97C42CD4A454}" type="presOf" srcId="{F7D9C7F5-B8E8-4DAF-B59B-CB8F17382815}" destId="{F8955040-41BE-4BEC-AA18-E59B49399199}" srcOrd="0" destOrd="0" presId="urn:microsoft.com/office/officeart/2005/8/layout/arrow2"/>
    <dgm:cxn modelId="{091C8024-2BB3-4436-8A89-4B886AE64535}" srcId="{F7D9C7F5-B8E8-4DAF-B59B-CB8F17382815}" destId="{2390B61E-1D34-4A0C-BD32-B891E9EB75DC}" srcOrd="4" destOrd="0" parTransId="{56E7289C-0FAC-43A2-B4C5-B3F6243A0131}" sibTransId="{3CE12680-B91A-432C-A92A-19660F93F66D}"/>
    <dgm:cxn modelId="{2F82C339-23AE-44A8-99AB-31B9CCB202CF}" srcId="{F7D9C7F5-B8E8-4DAF-B59B-CB8F17382815}" destId="{60590EC7-A75B-47CC-BAEE-39667477D4FC}" srcOrd="2" destOrd="0" parTransId="{B20DB2A6-77E4-48F6-BAFA-C0893C8DF7BC}" sibTransId="{A11866C9-EF14-4861-9DA5-B8396DAEA4D4}"/>
    <dgm:cxn modelId="{667C8BFE-DDA7-AB4D-8F71-63379BF7277B}" type="presParOf" srcId="{F8955040-41BE-4BEC-AA18-E59B49399199}" destId="{29CF38BD-3C3E-411D-AED7-E05F5B549FD9}" srcOrd="0" destOrd="0" presId="urn:microsoft.com/office/officeart/2005/8/layout/arrow2"/>
    <dgm:cxn modelId="{233533A7-59F0-9641-BE2B-DF5765667B3C}" type="presParOf" srcId="{F8955040-41BE-4BEC-AA18-E59B49399199}" destId="{91D11CB0-8DBC-4190-A7FB-A04C1383C6CF}" srcOrd="1" destOrd="0" presId="urn:microsoft.com/office/officeart/2005/8/layout/arrow2"/>
    <dgm:cxn modelId="{0009C1DE-90B2-1C48-BE9B-8360F768FF4C}" type="presParOf" srcId="{91D11CB0-8DBC-4190-A7FB-A04C1383C6CF}" destId="{70FB37E5-1553-4790-8207-E5383FE46A5D}" srcOrd="0" destOrd="0" presId="urn:microsoft.com/office/officeart/2005/8/layout/arrow2"/>
    <dgm:cxn modelId="{33C06CF8-51CD-BA41-AF4C-C6A882CC292C}" type="presParOf" srcId="{91D11CB0-8DBC-4190-A7FB-A04C1383C6CF}" destId="{6053A208-BD6A-4603-A25C-FF9B71A733C0}" srcOrd="1" destOrd="0" presId="urn:microsoft.com/office/officeart/2005/8/layout/arrow2"/>
    <dgm:cxn modelId="{A944289D-5334-8F45-90DB-375965FC9174}" type="presParOf" srcId="{91D11CB0-8DBC-4190-A7FB-A04C1383C6CF}" destId="{AE43C47D-9A32-4919-B97F-7DB2651D018E}" srcOrd="2" destOrd="0" presId="urn:microsoft.com/office/officeart/2005/8/layout/arrow2"/>
    <dgm:cxn modelId="{F2D69CC0-1FBB-CB41-84C3-1BFE6EF5F101}" type="presParOf" srcId="{91D11CB0-8DBC-4190-A7FB-A04C1383C6CF}" destId="{A5D63A9D-DC9A-4895-A8C0-F4B499367254}" srcOrd="3" destOrd="0" presId="urn:microsoft.com/office/officeart/2005/8/layout/arrow2"/>
    <dgm:cxn modelId="{02384230-6594-D344-843D-028D18D07067}" type="presParOf" srcId="{91D11CB0-8DBC-4190-A7FB-A04C1383C6CF}" destId="{52B1C6ED-C80D-4274-9366-351D9183308D}" srcOrd="4" destOrd="0" presId="urn:microsoft.com/office/officeart/2005/8/layout/arrow2"/>
    <dgm:cxn modelId="{34757AB0-4A89-1948-A5D8-A6D6869AC9EA}" type="presParOf" srcId="{91D11CB0-8DBC-4190-A7FB-A04C1383C6CF}" destId="{8A3CB572-17B0-47F4-80CC-7567B72FDABC}" srcOrd="5" destOrd="0" presId="urn:microsoft.com/office/officeart/2005/8/layout/arrow2"/>
    <dgm:cxn modelId="{97473618-B18F-AD4F-AFBA-2A7555F1B846}" type="presParOf" srcId="{91D11CB0-8DBC-4190-A7FB-A04C1383C6CF}" destId="{48271047-65F0-42D8-89B8-543104D1AFBE}" srcOrd="6" destOrd="0" presId="urn:microsoft.com/office/officeart/2005/8/layout/arrow2"/>
    <dgm:cxn modelId="{749C2389-75BF-D949-A7A6-487A6FC08ACE}" type="presParOf" srcId="{91D11CB0-8DBC-4190-A7FB-A04C1383C6CF}" destId="{E30768B6-21CE-4EFB-A71C-D9A03CC69C59}" srcOrd="7" destOrd="0" presId="urn:microsoft.com/office/officeart/2005/8/layout/arrow2"/>
    <dgm:cxn modelId="{B001869E-2F41-E14F-8FFB-4B0E00FB576C}" type="presParOf" srcId="{91D11CB0-8DBC-4190-A7FB-A04C1383C6CF}" destId="{21FB26CE-79C7-4C59-963E-FC50E9BD8396}" srcOrd="8" destOrd="0" presId="urn:microsoft.com/office/officeart/2005/8/layout/arrow2"/>
    <dgm:cxn modelId="{7AB1DD21-9F48-9C40-B621-14DB477685C5}" type="presParOf" srcId="{91D11CB0-8DBC-4190-A7FB-A04C1383C6CF}" destId="{954DDA32-BC94-4027-BE2B-BCC61527C552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527E7D-C4A1-4FFA-BDBB-D80E1B5008FE}" type="doc">
      <dgm:prSet loTypeId="urn:microsoft.com/office/officeart/2005/8/layout/lProcess2" loCatId="relationship" qsTypeId="urn:microsoft.com/office/officeart/2005/8/quickstyle/simple1#1" qsCatId="simple" csTypeId="urn:microsoft.com/office/officeart/2005/8/colors/accent2_2" csCatId="accent2" phldr="1"/>
      <dgm:spPr/>
      <dgm:t>
        <a:bodyPr/>
        <a:lstStyle/>
        <a:p>
          <a:endParaRPr lang="zh-TW" altLang="en-US"/>
        </a:p>
      </dgm:t>
    </dgm:pt>
    <dgm:pt modelId="{3FA48C46-1FD5-42DE-9518-C70FDFDC663F}">
      <dgm:prSet phldrT="[文字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TW" altLang="en-US" sz="2400" dirty="0" smtClean="0">
              <a:latin typeface="+mn-lt"/>
              <a:ea typeface="微軟正黑體" pitchFamily="34" charset="-120"/>
            </a:rPr>
            <a:t>誰</a:t>
          </a:r>
          <a:r>
            <a:rPr lang="en-US" altLang="zh-TW" sz="2400" dirty="0" smtClean="0">
              <a:latin typeface="+mn-lt"/>
              <a:ea typeface="微軟正黑體" pitchFamily="34" charset="-120"/>
            </a:rPr>
            <a:t/>
          </a:r>
          <a:br>
            <a:rPr lang="en-US" altLang="zh-TW" sz="2400" dirty="0" smtClean="0">
              <a:latin typeface="+mn-lt"/>
              <a:ea typeface="微軟正黑體" pitchFamily="34" charset="-120"/>
            </a:rPr>
          </a:br>
          <a:r>
            <a:rPr lang="zh-TW" altLang="en-US" sz="2400" dirty="0" smtClean="0">
              <a:latin typeface="+mn-lt"/>
              <a:ea typeface="微軟正黑體" pitchFamily="34" charset="-120"/>
            </a:rPr>
            <a:t>要被稽核</a:t>
          </a:r>
          <a:endParaRPr lang="zh-TW" altLang="en-US" sz="2400" dirty="0">
            <a:latin typeface="+mn-lt"/>
            <a:ea typeface="微軟正黑體" pitchFamily="34" charset="-120"/>
          </a:endParaRPr>
        </a:p>
      </dgm:t>
    </dgm:pt>
    <dgm:pt modelId="{AD74E385-48DE-40AF-AAB8-4EB62C2ACAAB}" type="parTrans" cxnId="{168077CD-117D-4DA2-A678-21BC49F7829C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483444E5-D8E8-42B1-AA41-13772DCEAD93}" type="sibTrans" cxnId="{168077CD-117D-4DA2-A678-21BC49F7829C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A63E0245-13D6-4F3F-BB6C-47B909DA427F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寄件者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C88BBA7E-3743-4C33-B59C-9DF8E7029846}" type="parTrans" cxnId="{BA61CAFC-AFB7-499B-AF3F-79C36C5D9A8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2C7F5CA7-6B0F-4659-A3EF-6EAC7AA603C9}" type="sibTrans" cxnId="{BA61CAFC-AFB7-499B-AF3F-79C36C5D9A8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ABD4C01E-BD71-4B65-AEA6-6B217E7479A8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收件者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D5D86A2A-8AF5-41E1-B791-9783B30B43B7}" type="parTrans" cxnId="{90F34D13-5010-43F2-B0DA-C4E61AE36421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3C560885-EB8C-45A6-BB96-42F870FE1715}" type="sibTrans" cxnId="{90F34D13-5010-43F2-B0DA-C4E61AE36421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9FE3E48A-4AD2-441A-9A11-00345756F41A}">
      <dgm:prSet phldrT="[文字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TW" altLang="en-US" sz="2400" dirty="0" smtClean="0">
              <a:latin typeface="+mn-lt"/>
              <a:ea typeface="微軟正黑體" pitchFamily="34" charset="-120"/>
            </a:rPr>
            <a:t>什麼內容</a:t>
          </a:r>
          <a:r>
            <a:rPr lang="en-US" altLang="zh-TW" sz="2400" dirty="0" smtClean="0">
              <a:latin typeface="+mn-lt"/>
              <a:ea typeface="微軟正黑體" pitchFamily="34" charset="-120"/>
            </a:rPr>
            <a:t/>
          </a:r>
          <a:br>
            <a:rPr lang="en-US" altLang="zh-TW" sz="2400" dirty="0" smtClean="0">
              <a:latin typeface="+mn-lt"/>
              <a:ea typeface="微軟正黑體" pitchFamily="34" charset="-120"/>
            </a:rPr>
          </a:br>
          <a:r>
            <a:rPr lang="zh-TW" altLang="en-US" sz="2400" dirty="0" smtClean="0">
              <a:latin typeface="+mn-lt"/>
              <a:ea typeface="微軟正黑體" pitchFamily="34" charset="-120"/>
            </a:rPr>
            <a:t>要被稽核</a:t>
          </a:r>
          <a:endParaRPr lang="zh-TW" altLang="en-US" sz="2400" dirty="0">
            <a:latin typeface="+mn-lt"/>
            <a:ea typeface="微軟正黑體" pitchFamily="34" charset="-120"/>
          </a:endParaRPr>
        </a:p>
      </dgm:t>
    </dgm:pt>
    <dgm:pt modelId="{202D4DCE-3552-48E2-8F22-EEA01A9D1DFA}" type="parTrans" cxnId="{6CBFBCCA-D0E3-4FAA-88F5-185FFF7C72B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A5A70D83-EB0F-46F5-9E49-FF75E3E92EC7}" type="sibTrans" cxnId="{6CBFBCCA-D0E3-4FAA-88F5-185FFF7C72B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623F77DE-F989-4562-BB7F-4E970B8F0006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信件內容關鍵字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89AD11F6-0C51-4782-B5DC-D62CF3644092}" type="parTrans" cxnId="{7CF248A4-C583-4491-9BC7-4C0C9F0D2FE3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C1E8C524-EAC0-4345-82E7-B787BF7AAEB9}" type="sibTrans" cxnId="{7CF248A4-C583-4491-9BC7-4C0C9F0D2FE3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2BC38B8-66C0-437F-BC91-9A7DBFB61D44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附件檔案內容關鍵字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F42A9235-DB61-41BF-B672-05422C055B28}" type="parTrans" cxnId="{1491C045-100E-452A-B32A-7C7656B7C5D5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28B6D81-0CFF-4617-8B9E-619558A8F8E0}" type="sibTrans" cxnId="{1491C045-100E-452A-B32A-7C7656B7C5D5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34D3269D-50AB-465B-9248-4B583AACB0F8}">
      <dgm:prSet phldrT="[文字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TW" altLang="en-US" sz="2400" dirty="0" smtClean="0">
              <a:latin typeface="+mn-lt"/>
              <a:ea typeface="微軟正黑體" pitchFamily="34" charset="-120"/>
            </a:rPr>
            <a:t>處理動作</a:t>
          </a:r>
          <a:endParaRPr lang="zh-TW" altLang="en-US" sz="2400" dirty="0">
            <a:latin typeface="+mn-lt"/>
            <a:ea typeface="微軟正黑體" pitchFamily="34" charset="-120"/>
          </a:endParaRPr>
        </a:p>
      </dgm:t>
    </dgm:pt>
    <dgm:pt modelId="{774E15AB-7328-412B-B795-AAF53056B2BC}" type="parTrans" cxnId="{D0AC8AC8-C544-400A-AFC8-58995095670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693E619-6FCD-4C65-AFF1-12ED326D161E}" type="sibTrans" cxnId="{D0AC8AC8-C544-400A-AFC8-589950956700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C2236F07-E0F6-4E0D-AFC0-8C91683D6E90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放行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9CED5D86-C4BD-458E-A701-737A9346E35E}" type="parTrans" cxnId="{AF932618-42A9-47BF-B457-C539C937977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4A91297E-7D2B-4255-B084-C47DBFE1F908}" type="sibTrans" cxnId="{AF932618-42A9-47BF-B457-C539C937977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1238549-E543-4868-91C4-F01A9FD0E049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附件檔案類型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DCD16D54-0144-4051-83D5-1C5E13CBA6AF}" type="parTrans" cxnId="{0C12A036-C710-4565-87F8-72A31BE2F7B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3A458B6D-0E9B-41EE-BD5D-AD3F62BA94C2}" type="sibTrans" cxnId="{0C12A036-C710-4565-87F8-72A31BE2F7B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6F846DFC-49A2-4482-B60F-6C64AE39ADDB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退回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289E1743-11A4-451E-8F08-73FBECB81327}" type="parTrans" cxnId="{D2B51151-15EA-49C9-95C4-5E5F8C92597A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56FA3DF2-A733-4003-9C4C-03B55A3FCADA}" type="sibTrans" cxnId="{D2B51151-15EA-49C9-95C4-5E5F8C92597A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B24B5C54-5C8B-42C7-9A61-4A7891C19B9F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隔離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14FBC0ED-FC23-4644-8D12-6C788258F0ED}" type="parTrans" cxnId="{1EE8FB6C-BC52-487E-9147-DE14E5042B4A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CEA653A3-2948-4910-A4F5-8AE474AAC25F}" type="sibTrans" cxnId="{1EE8FB6C-BC52-487E-9147-DE14E5042B4A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6DB4E52-1043-429D-B491-27D6A64F6FAB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轉寄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BC7F6265-A618-4EFF-8D5A-0F389ADB8CFA}" type="parTrans" cxnId="{950ED4B2-6490-4864-8753-4467FC2A017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E8D4192F-110D-433C-BBAD-11FD209D6520}" type="sibTrans" cxnId="{950ED4B2-6490-4864-8753-4467FC2A017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CC50533A-C58B-43D3-AE2A-5FF185AD9104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密件副本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E3114D2C-6A88-455F-B68E-2920FCF1299F}" type="parTrans" cxnId="{C7C8ACFB-450F-4D07-AF3D-7302010AA9A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0A98A7F0-7814-4F4E-90A0-73F74A3802E4}" type="sibTrans" cxnId="{C7C8ACFB-450F-4D07-AF3D-7302010AA9AF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8158AE29-CB52-4A7C-A712-385664CEA43D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延遲寄送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5900B925-EFD9-40B1-924B-6DD199A654B6}" type="parTrans" cxnId="{2AAD8718-7E4D-4B6B-9592-3342234494B2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4458AC30-22DE-4324-B9EC-1638B1A1CCBC}" type="sibTrans" cxnId="{2AAD8718-7E4D-4B6B-9592-3342234494B2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137344F2-4F60-422A-9F1F-4766D5D882DB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來源</a:t>
          </a:r>
          <a:r>
            <a:rPr lang="en-US" altLang="zh-TW" sz="1800" dirty="0" smtClean="0">
              <a:latin typeface="+mn-lt"/>
              <a:ea typeface="微軟正黑體" pitchFamily="34" charset="-120"/>
            </a:rPr>
            <a:t>IP</a:t>
          </a:r>
          <a:r>
            <a:rPr lang="zh-TW" altLang="en-US" sz="1800" dirty="0" smtClean="0">
              <a:latin typeface="+mn-lt"/>
              <a:ea typeface="微軟正黑體" pitchFamily="34" charset="-120"/>
            </a:rPr>
            <a:t>位址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9B6FBE89-41B3-4DA8-ACCF-448F798303A3}" type="parTrans" cxnId="{EEDA2AE0-6A75-4B03-8611-4B5AB203192E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CCD9BF49-9512-43A3-9051-278A75D55242}" type="sibTrans" cxnId="{EEDA2AE0-6A75-4B03-8611-4B5AB203192E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06461AF4-7E24-475C-A489-2A9E591D0A5F}">
      <dgm:prSet phldrT="[文字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TW" altLang="en-US" sz="2400" dirty="0" smtClean="0">
              <a:latin typeface="+mn-lt"/>
              <a:ea typeface="微軟正黑體" pitchFamily="34" charset="-120"/>
            </a:rPr>
            <a:t>誰</a:t>
          </a:r>
          <a:r>
            <a:rPr lang="en-US" altLang="zh-TW" sz="2400" dirty="0" smtClean="0">
              <a:latin typeface="+mn-lt"/>
              <a:ea typeface="微軟正黑體" pitchFamily="34" charset="-120"/>
            </a:rPr>
            <a:t/>
          </a:r>
          <a:br>
            <a:rPr lang="en-US" altLang="zh-TW" sz="2400" dirty="0" smtClean="0">
              <a:latin typeface="+mn-lt"/>
              <a:ea typeface="微軟正黑體" pitchFamily="34" charset="-120"/>
            </a:rPr>
          </a:br>
          <a:r>
            <a:rPr lang="zh-TW" altLang="en-US" sz="2400" dirty="0" smtClean="0">
              <a:latin typeface="+mn-lt"/>
              <a:ea typeface="微軟正黑體" pitchFamily="34" charset="-120"/>
            </a:rPr>
            <a:t>負責稽核</a:t>
          </a:r>
          <a:endParaRPr lang="zh-TW" altLang="en-US" sz="2400" dirty="0">
            <a:latin typeface="+mn-lt"/>
            <a:ea typeface="微軟正黑體" pitchFamily="34" charset="-120"/>
          </a:endParaRPr>
        </a:p>
      </dgm:t>
    </dgm:pt>
    <dgm:pt modelId="{36528724-CE4D-4F18-9FDC-683B3373E9F7}" type="parTrans" cxnId="{E848DE2F-2C88-4B46-8CCE-F716A45ABDDC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2E74B5A0-3729-488D-B7E7-D7AEBE0B8123}" type="sibTrans" cxnId="{E848DE2F-2C88-4B46-8CCE-F716A45ABDDC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9FBF1042-5EA8-4AA6-9B0F-E842EF02D8EC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稽核人員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79DEE8E7-93DB-4313-B323-DBDADC8FEE5D}" type="parTrans" cxnId="{1B049347-A55A-4977-B5EF-8F07C7B78AD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4A6EA8BD-9C06-4FF7-A0DA-2CC68F788543}" type="sibTrans" cxnId="{1B049347-A55A-4977-B5EF-8F07C7B78AD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2B5E7D1A-598A-4BC3-95AA-6199EF944056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職務代理人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4469C1A4-8935-4EFE-B137-BBCC310BFBA6}" type="parTrans" cxnId="{66916ED3-9D9F-4B45-B35E-18AB97F000D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AA5A8C22-8770-48CA-8778-41DBB7948F28}" type="sibTrans" cxnId="{66916ED3-9D9F-4B45-B35E-18AB97F000D8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7DA6D942-C76D-4216-A3EE-760275999C2C}">
      <dgm:prSet phldrT="[文字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TW" altLang="en-US" sz="1800" dirty="0" smtClean="0">
              <a:latin typeface="+mn-lt"/>
              <a:ea typeface="微軟正黑體" pitchFamily="34" charset="-120"/>
            </a:rPr>
            <a:t>標誌</a:t>
          </a:r>
          <a:endParaRPr lang="zh-TW" altLang="en-US" sz="1800" dirty="0">
            <a:latin typeface="+mn-lt"/>
            <a:ea typeface="微軟正黑體" pitchFamily="34" charset="-120"/>
          </a:endParaRPr>
        </a:p>
      </dgm:t>
    </dgm:pt>
    <dgm:pt modelId="{5DD8DF2A-4447-4537-9D30-9ADE906C37C9}" type="parTrans" cxnId="{E753C0C5-78E4-4CF0-A329-CC15A5239CAD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EBED28DA-8BCB-4CAD-B5BA-31C3B658B5DB}" type="sibTrans" cxnId="{E753C0C5-78E4-4CF0-A329-CC15A5239CAD}">
      <dgm:prSet/>
      <dgm:spPr/>
      <dgm:t>
        <a:bodyPr/>
        <a:lstStyle/>
        <a:p>
          <a:endParaRPr lang="zh-TW" altLang="en-US" sz="1800">
            <a:latin typeface="+mn-lt"/>
            <a:ea typeface="微軟正黑體" pitchFamily="34" charset="-120"/>
          </a:endParaRPr>
        </a:p>
      </dgm:t>
    </dgm:pt>
    <dgm:pt modelId="{DB6B92E4-437A-41EA-83FB-098C12171742}" type="pres">
      <dgm:prSet presAssocID="{F2527E7D-C4A1-4FFA-BDBB-D80E1B5008F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95063C4-C27A-4755-BDF9-F256C3459F1E}" type="pres">
      <dgm:prSet presAssocID="{06461AF4-7E24-475C-A489-2A9E591D0A5F}" presName="compNode" presStyleCnt="0"/>
      <dgm:spPr/>
    </dgm:pt>
    <dgm:pt modelId="{E795D5D6-28BE-470C-B28D-1122837151F5}" type="pres">
      <dgm:prSet presAssocID="{06461AF4-7E24-475C-A489-2A9E591D0A5F}" presName="aNode" presStyleLbl="bgShp" presStyleIdx="0" presStyleCnt="4"/>
      <dgm:spPr/>
      <dgm:t>
        <a:bodyPr/>
        <a:lstStyle/>
        <a:p>
          <a:endParaRPr lang="zh-TW" altLang="en-US"/>
        </a:p>
      </dgm:t>
    </dgm:pt>
    <dgm:pt modelId="{83E2CA21-280B-4AF8-9768-B2694BAE796F}" type="pres">
      <dgm:prSet presAssocID="{06461AF4-7E24-475C-A489-2A9E591D0A5F}" presName="textNode" presStyleLbl="bgShp" presStyleIdx="0" presStyleCnt="4"/>
      <dgm:spPr/>
      <dgm:t>
        <a:bodyPr/>
        <a:lstStyle/>
        <a:p>
          <a:endParaRPr lang="zh-TW" altLang="en-US"/>
        </a:p>
      </dgm:t>
    </dgm:pt>
    <dgm:pt modelId="{43D91511-D6A9-40E9-B4FD-D817B18C1E94}" type="pres">
      <dgm:prSet presAssocID="{06461AF4-7E24-475C-A489-2A9E591D0A5F}" presName="compChildNode" presStyleCnt="0"/>
      <dgm:spPr/>
    </dgm:pt>
    <dgm:pt modelId="{DD766D70-0110-4C50-ACF1-F5ACF1CA3290}" type="pres">
      <dgm:prSet presAssocID="{06461AF4-7E24-475C-A489-2A9E591D0A5F}" presName="theInnerList" presStyleCnt="0"/>
      <dgm:spPr/>
    </dgm:pt>
    <dgm:pt modelId="{4CD9F4BA-6A04-4BAA-9631-BCB09C814D70}" type="pres">
      <dgm:prSet presAssocID="{9FBF1042-5EA8-4AA6-9B0F-E842EF02D8EC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1D6F447-2758-4776-B5FA-B651E1DA7D33}" type="pres">
      <dgm:prSet presAssocID="{9FBF1042-5EA8-4AA6-9B0F-E842EF02D8EC}" presName="aSpace2" presStyleCnt="0"/>
      <dgm:spPr/>
    </dgm:pt>
    <dgm:pt modelId="{7DD1C064-89DF-4002-B141-8DA0B28A5826}" type="pres">
      <dgm:prSet presAssocID="{2B5E7D1A-598A-4BC3-95AA-6199EF944056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B2E45E3-6124-4725-AD41-8372F6C9A550}" type="pres">
      <dgm:prSet presAssocID="{06461AF4-7E24-475C-A489-2A9E591D0A5F}" presName="aSpace" presStyleCnt="0"/>
      <dgm:spPr/>
    </dgm:pt>
    <dgm:pt modelId="{8682C911-3716-4E34-A3C3-3B92AA361142}" type="pres">
      <dgm:prSet presAssocID="{3FA48C46-1FD5-42DE-9518-C70FDFDC663F}" presName="compNode" presStyleCnt="0"/>
      <dgm:spPr/>
    </dgm:pt>
    <dgm:pt modelId="{FF2D919F-49F7-4272-89FA-5EDED0865F57}" type="pres">
      <dgm:prSet presAssocID="{3FA48C46-1FD5-42DE-9518-C70FDFDC663F}" presName="aNode" presStyleLbl="bgShp" presStyleIdx="1" presStyleCnt="4"/>
      <dgm:spPr/>
      <dgm:t>
        <a:bodyPr/>
        <a:lstStyle/>
        <a:p>
          <a:endParaRPr lang="zh-TW" altLang="en-US"/>
        </a:p>
      </dgm:t>
    </dgm:pt>
    <dgm:pt modelId="{BF5823B3-4B3D-474A-89BD-271D1AB3F1E1}" type="pres">
      <dgm:prSet presAssocID="{3FA48C46-1FD5-42DE-9518-C70FDFDC663F}" presName="textNode" presStyleLbl="bgShp" presStyleIdx="1" presStyleCnt="4"/>
      <dgm:spPr/>
      <dgm:t>
        <a:bodyPr/>
        <a:lstStyle/>
        <a:p>
          <a:endParaRPr lang="zh-TW" altLang="en-US"/>
        </a:p>
      </dgm:t>
    </dgm:pt>
    <dgm:pt modelId="{D9FEB00C-4F74-45BD-9990-1E5C4115C762}" type="pres">
      <dgm:prSet presAssocID="{3FA48C46-1FD5-42DE-9518-C70FDFDC663F}" presName="compChildNode" presStyleCnt="0"/>
      <dgm:spPr/>
    </dgm:pt>
    <dgm:pt modelId="{30C94092-5F1B-4402-81F7-2A54E508D1E8}" type="pres">
      <dgm:prSet presAssocID="{3FA48C46-1FD5-42DE-9518-C70FDFDC663F}" presName="theInnerList" presStyleCnt="0"/>
      <dgm:spPr/>
    </dgm:pt>
    <dgm:pt modelId="{43FC952D-2514-4CC6-ABAF-00D919FD1F03}" type="pres">
      <dgm:prSet presAssocID="{A63E0245-13D6-4F3F-BB6C-47B909DA427F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E567B6-F361-4102-954B-CA3ACC8E2D28}" type="pres">
      <dgm:prSet presAssocID="{A63E0245-13D6-4F3F-BB6C-47B909DA427F}" presName="aSpace2" presStyleCnt="0"/>
      <dgm:spPr/>
    </dgm:pt>
    <dgm:pt modelId="{16C4BC09-573C-4432-81C9-4ADAC05C2A98}" type="pres">
      <dgm:prSet presAssocID="{ABD4C01E-BD71-4B65-AEA6-6B217E7479A8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B9745C7-FD7B-4C6C-B7A7-4B545D26C435}" type="pres">
      <dgm:prSet presAssocID="{ABD4C01E-BD71-4B65-AEA6-6B217E7479A8}" presName="aSpace2" presStyleCnt="0"/>
      <dgm:spPr/>
    </dgm:pt>
    <dgm:pt modelId="{C1E661D1-F29B-43F3-802B-A27A24F62C2B}" type="pres">
      <dgm:prSet presAssocID="{137344F2-4F60-422A-9F1F-4766D5D882DB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8782DA7-88A9-4D2D-8E72-E0543B04B1B6}" type="pres">
      <dgm:prSet presAssocID="{3FA48C46-1FD5-42DE-9518-C70FDFDC663F}" presName="aSpace" presStyleCnt="0"/>
      <dgm:spPr/>
    </dgm:pt>
    <dgm:pt modelId="{39C8C6F5-6219-4F70-A74D-44974D805DC1}" type="pres">
      <dgm:prSet presAssocID="{9FE3E48A-4AD2-441A-9A11-00345756F41A}" presName="compNode" presStyleCnt="0"/>
      <dgm:spPr/>
    </dgm:pt>
    <dgm:pt modelId="{2394B947-E6E2-48F0-9249-F788A7343807}" type="pres">
      <dgm:prSet presAssocID="{9FE3E48A-4AD2-441A-9A11-00345756F41A}" presName="aNode" presStyleLbl="bgShp" presStyleIdx="2" presStyleCnt="4"/>
      <dgm:spPr/>
      <dgm:t>
        <a:bodyPr/>
        <a:lstStyle/>
        <a:p>
          <a:endParaRPr lang="zh-TW" altLang="en-US"/>
        </a:p>
      </dgm:t>
    </dgm:pt>
    <dgm:pt modelId="{28BD8D90-0BF8-4976-9B67-A3545554069D}" type="pres">
      <dgm:prSet presAssocID="{9FE3E48A-4AD2-441A-9A11-00345756F41A}" presName="textNode" presStyleLbl="bgShp" presStyleIdx="2" presStyleCnt="4"/>
      <dgm:spPr/>
      <dgm:t>
        <a:bodyPr/>
        <a:lstStyle/>
        <a:p>
          <a:endParaRPr lang="zh-TW" altLang="en-US"/>
        </a:p>
      </dgm:t>
    </dgm:pt>
    <dgm:pt modelId="{6185AC2B-FC4E-4C56-B66D-9975B6DBE567}" type="pres">
      <dgm:prSet presAssocID="{9FE3E48A-4AD2-441A-9A11-00345756F41A}" presName="compChildNode" presStyleCnt="0"/>
      <dgm:spPr/>
    </dgm:pt>
    <dgm:pt modelId="{92A9156E-3D8F-44EE-BABC-3996E48DAF46}" type="pres">
      <dgm:prSet presAssocID="{9FE3E48A-4AD2-441A-9A11-00345756F41A}" presName="theInnerList" presStyleCnt="0"/>
      <dgm:spPr/>
    </dgm:pt>
    <dgm:pt modelId="{F6E6A9FD-1325-4C0F-804F-1A484F078A8B}" type="pres">
      <dgm:prSet presAssocID="{623F77DE-F989-4562-BB7F-4E970B8F0006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81A0B55-36DF-40EE-8656-95B7C857EC20}" type="pres">
      <dgm:prSet presAssocID="{623F77DE-F989-4562-BB7F-4E970B8F0006}" presName="aSpace2" presStyleCnt="0"/>
      <dgm:spPr/>
    </dgm:pt>
    <dgm:pt modelId="{303D79F7-E195-4ACE-AD4E-680DD1F03800}" type="pres">
      <dgm:prSet presAssocID="{72BC38B8-66C0-437F-BC91-9A7DBFB61D44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4445D78-0D80-4276-8DAB-4D276A0A2D02}" type="pres">
      <dgm:prSet presAssocID="{72BC38B8-66C0-437F-BC91-9A7DBFB61D44}" presName="aSpace2" presStyleCnt="0"/>
      <dgm:spPr/>
    </dgm:pt>
    <dgm:pt modelId="{9962FD7C-DC41-494E-87FA-D5E50D5C3B95}" type="pres">
      <dgm:prSet presAssocID="{71238549-E543-4868-91C4-F01A9FD0E049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B091523-E4D7-468D-9450-7F3B44D73AFB}" type="pres">
      <dgm:prSet presAssocID="{9FE3E48A-4AD2-441A-9A11-00345756F41A}" presName="aSpace" presStyleCnt="0"/>
      <dgm:spPr/>
    </dgm:pt>
    <dgm:pt modelId="{CEBA4556-1AD4-49FD-A9E1-42F9C448BF34}" type="pres">
      <dgm:prSet presAssocID="{34D3269D-50AB-465B-9248-4B583AACB0F8}" presName="compNode" presStyleCnt="0"/>
      <dgm:spPr/>
    </dgm:pt>
    <dgm:pt modelId="{25E60DB0-4A3F-400C-B2C5-91AD8D55914A}" type="pres">
      <dgm:prSet presAssocID="{34D3269D-50AB-465B-9248-4B583AACB0F8}" presName="aNode" presStyleLbl="bgShp" presStyleIdx="3" presStyleCnt="4"/>
      <dgm:spPr/>
      <dgm:t>
        <a:bodyPr/>
        <a:lstStyle/>
        <a:p>
          <a:endParaRPr lang="zh-TW" altLang="en-US"/>
        </a:p>
      </dgm:t>
    </dgm:pt>
    <dgm:pt modelId="{8BC3C3C5-E455-4DC5-BFD1-469B44B0BDEB}" type="pres">
      <dgm:prSet presAssocID="{34D3269D-50AB-465B-9248-4B583AACB0F8}" presName="textNode" presStyleLbl="bgShp" presStyleIdx="3" presStyleCnt="4"/>
      <dgm:spPr/>
      <dgm:t>
        <a:bodyPr/>
        <a:lstStyle/>
        <a:p>
          <a:endParaRPr lang="zh-TW" altLang="en-US"/>
        </a:p>
      </dgm:t>
    </dgm:pt>
    <dgm:pt modelId="{342D2BE3-DEBB-4EB0-8728-D665318EA6EA}" type="pres">
      <dgm:prSet presAssocID="{34D3269D-50AB-465B-9248-4B583AACB0F8}" presName="compChildNode" presStyleCnt="0"/>
      <dgm:spPr/>
    </dgm:pt>
    <dgm:pt modelId="{38F70E14-63FC-4AE5-9323-DE12ADB5C124}" type="pres">
      <dgm:prSet presAssocID="{34D3269D-50AB-465B-9248-4B583AACB0F8}" presName="theInnerList" presStyleCnt="0"/>
      <dgm:spPr/>
    </dgm:pt>
    <dgm:pt modelId="{783B0715-0345-440A-89E8-588BE14287E1}" type="pres">
      <dgm:prSet presAssocID="{C2236F07-E0F6-4E0D-AFC0-8C91683D6E90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BDEC034-94B3-4C76-8AA3-334431BE13EC}" type="pres">
      <dgm:prSet presAssocID="{C2236F07-E0F6-4E0D-AFC0-8C91683D6E90}" presName="aSpace2" presStyleCnt="0"/>
      <dgm:spPr/>
    </dgm:pt>
    <dgm:pt modelId="{131E467E-5227-4657-A92B-BA4C4B196C62}" type="pres">
      <dgm:prSet presAssocID="{6F846DFC-49A2-4482-B60F-6C64AE39ADDB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7126CDC-7754-42F1-A907-A984553D1B4A}" type="pres">
      <dgm:prSet presAssocID="{6F846DFC-49A2-4482-B60F-6C64AE39ADDB}" presName="aSpace2" presStyleCnt="0"/>
      <dgm:spPr/>
    </dgm:pt>
    <dgm:pt modelId="{B56F6944-D466-4B80-B099-DED3A04862B8}" type="pres">
      <dgm:prSet presAssocID="{B24B5C54-5C8B-42C7-9A61-4A7891C19B9F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4450712-ECD5-43F4-8B7D-CAD1EBBABDD9}" type="pres">
      <dgm:prSet presAssocID="{B24B5C54-5C8B-42C7-9A61-4A7891C19B9F}" presName="aSpace2" presStyleCnt="0"/>
      <dgm:spPr/>
    </dgm:pt>
    <dgm:pt modelId="{308951AB-DB3D-42C6-8663-C5F0265D06CD}" type="pres">
      <dgm:prSet presAssocID="{76DB4E52-1043-429D-B491-27D6A64F6FAB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E9F69BC-BD1A-46F2-A9D6-1BCB51F383CD}" type="pres">
      <dgm:prSet presAssocID="{76DB4E52-1043-429D-B491-27D6A64F6FAB}" presName="aSpace2" presStyleCnt="0"/>
      <dgm:spPr/>
    </dgm:pt>
    <dgm:pt modelId="{0E80AB25-5655-47EC-910B-96064AD448EA}" type="pres">
      <dgm:prSet presAssocID="{CC50533A-C58B-43D3-AE2A-5FF185AD9104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271286D-FE81-4483-AD36-22EE36D34454}" type="pres">
      <dgm:prSet presAssocID="{CC50533A-C58B-43D3-AE2A-5FF185AD9104}" presName="aSpace2" presStyleCnt="0"/>
      <dgm:spPr/>
    </dgm:pt>
    <dgm:pt modelId="{73F9CDCA-7DAE-4539-AFC4-B5630D26B5FC}" type="pres">
      <dgm:prSet presAssocID="{8158AE29-CB52-4A7C-A712-385664CEA43D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16DFA7A-4979-4B46-8037-EB11D25B1FD1}" type="pres">
      <dgm:prSet presAssocID="{8158AE29-CB52-4A7C-A712-385664CEA43D}" presName="aSpace2" presStyleCnt="0"/>
      <dgm:spPr/>
    </dgm:pt>
    <dgm:pt modelId="{55A58C4C-03DA-4252-8F0A-BD47D03DBCF6}" type="pres">
      <dgm:prSet presAssocID="{7DA6D942-C76D-4216-A3EE-760275999C2C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C9F9949-D2A0-C440-BA67-73ED88227978}" type="presOf" srcId="{76DB4E52-1043-429D-B491-27D6A64F6FAB}" destId="{308951AB-DB3D-42C6-8663-C5F0265D06CD}" srcOrd="0" destOrd="0" presId="urn:microsoft.com/office/officeart/2005/8/layout/lProcess2"/>
    <dgm:cxn modelId="{5C429C60-0A8D-BE42-89B6-E33C2DB90F9C}" type="presOf" srcId="{34D3269D-50AB-465B-9248-4B583AACB0F8}" destId="{8BC3C3C5-E455-4DC5-BFD1-469B44B0BDEB}" srcOrd="1" destOrd="0" presId="urn:microsoft.com/office/officeart/2005/8/layout/lProcess2"/>
    <dgm:cxn modelId="{D9B15889-364A-5F43-9AF8-E1FC542BB5A1}" type="presOf" srcId="{623F77DE-F989-4562-BB7F-4E970B8F0006}" destId="{F6E6A9FD-1325-4C0F-804F-1A484F078A8B}" srcOrd="0" destOrd="0" presId="urn:microsoft.com/office/officeart/2005/8/layout/lProcess2"/>
    <dgm:cxn modelId="{E97EA01F-D983-8042-AE5A-81E170C35662}" type="presOf" srcId="{F2527E7D-C4A1-4FFA-BDBB-D80E1B5008FE}" destId="{DB6B92E4-437A-41EA-83FB-098C12171742}" srcOrd="0" destOrd="0" presId="urn:microsoft.com/office/officeart/2005/8/layout/lProcess2"/>
    <dgm:cxn modelId="{D0AC8AC8-C544-400A-AFC8-589950956700}" srcId="{F2527E7D-C4A1-4FFA-BDBB-D80E1B5008FE}" destId="{34D3269D-50AB-465B-9248-4B583AACB0F8}" srcOrd="3" destOrd="0" parTransId="{774E15AB-7328-412B-B795-AAF53056B2BC}" sibTransId="{7693E619-6FCD-4C65-AFF1-12ED326D161E}"/>
    <dgm:cxn modelId="{2E1F1A02-27D6-A448-9F1D-078C680748FC}" type="presOf" srcId="{3FA48C46-1FD5-42DE-9518-C70FDFDC663F}" destId="{BF5823B3-4B3D-474A-89BD-271D1AB3F1E1}" srcOrd="1" destOrd="0" presId="urn:microsoft.com/office/officeart/2005/8/layout/lProcess2"/>
    <dgm:cxn modelId="{E12FB9EF-39FD-9349-9FD0-448950AB40DD}" type="presOf" srcId="{34D3269D-50AB-465B-9248-4B583AACB0F8}" destId="{25E60DB0-4A3F-400C-B2C5-91AD8D55914A}" srcOrd="0" destOrd="0" presId="urn:microsoft.com/office/officeart/2005/8/layout/lProcess2"/>
    <dgm:cxn modelId="{BA61CAFC-AFB7-499B-AF3F-79C36C5D9A80}" srcId="{3FA48C46-1FD5-42DE-9518-C70FDFDC663F}" destId="{A63E0245-13D6-4F3F-BB6C-47B909DA427F}" srcOrd="0" destOrd="0" parTransId="{C88BBA7E-3743-4C33-B59C-9DF8E7029846}" sibTransId="{2C7F5CA7-6B0F-4659-A3EF-6EAC7AA603C9}"/>
    <dgm:cxn modelId="{DEA187C1-C05D-C04F-AE26-FD04FF4DB939}" type="presOf" srcId="{B24B5C54-5C8B-42C7-9A61-4A7891C19B9F}" destId="{B56F6944-D466-4B80-B099-DED3A04862B8}" srcOrd="0" destOrd="0" presId="urn:microsoft.com/office/officeart/2005/8/layout/lProcess2"/>
    <dgm:cxn modelId="{809BF9AF-8277-604F-84CA-1848E88B0282}" type="presOf" srcId="{6F846DFC-49A2-4482-B60F-6C64AE39ADDB}" destId="{131E467E-5227-4657-A92B-BA4C4B196C62}" srcOrd="0" destOrd="0" presId="urn:microsoft.com/office/officeart/2005/8/layout/lProcess2"/>
    <dgm:cxn modelId="{AA54A69C-0147-3645-8325-781C68576006}" type="presOf" srcId="{ABD4C01E-BD71-4B65-AEA6-6B217E7479A8}" destId="{16C4BC09-573C-4432-81C9-4ADAC05C2A98}" srcOrd="0" destOrd="0" presId="urn:microsoft.com/office/officeart/2005/8/layout/lProcess2"/>
    <dgm:cxn modelId="{731685E8-77BC-D840-8261-62D6EC86901B}" type="presOf" srcId="{3FA48C46-1FD5-42DE-9518-C70FDFDC663F}" destId="{FF2D919F-49F7-4272-89FA-5EDED0865F57}" srcOrd="0" destOrd="0" presId="urn:microsoft.com/office/officeart/2005/8/layout/lProcess2"/>
    <dgm:cxn modelId="{49EC58E1-91F0-F346-A81D-4B2EEC6D9510}" type="presOf" srcId="{71238549-E543-4868-91C4-F01A9FD0E049}" destId="{9962FD7C-DC41-494E-87FA-D5E50D5C3B95}" srcOrd="0" destOrd="0" presId="urn:microsoft.com/office/officeart/2005/8/layout/lProcess2"/>
    <dgm:cxn modelId="{7CF248A4-C583-4491-9BC7-4C0C9F0D2FE3}" srcId="{9FE3E48A-4AD2-441A-9A11-00345756F41A}" destId="{623F77DE-F989-4562-BB7F-4E970B8F0006}" srcOrd="0" destOrd="0" parTransId="{89AD11F6-0C51-4782-B5DC-D62CF3644092}" sibTransId="{C1E8C524-EAC0-4345-82E7-B787BF7AAEB9}"/>
    <dgm:cxn modelId="{EEDA2AE0-6A75-4B03-8611-4B5AB203192E}" srcId="{3FA48C46-1FD5-42DE-9518-C70FDFDC663F}" destId="{137344F2-4F60-422A-9F1F-4766D5D882DB}" srcOrd="2" destOrd="0" parTransId="{9B6FBE89-41B3-4DA8-ACCF-448F798303A3}" sibTransId="{CCD9BF49-9512-43A3-9051-278A75D55242}"/>
    <dgm:cxn modelId="{74A6764C-2327-EE40-8E9C-F1A6E5917DA4}" type="presOf" srcId="{137344F2-4F60-422A-9F1F-4766D5D882DB}" destId="{C1E661D1-F29B-43F3-802B-A27A24F62C2B}" srcOrd="0" destOrd="0" presId="urn:microsoft.com/office/officeart/2005/8/layout/lProcess2"/>
    <dgm:cxn modelId="{1B049347-A55A-4977-B5EF-8F07C7B78AD8}" srcId="{06461AF4-7E24-475C-A489-2A9E591D0A5F}" destId="{9FBF1042-5EA8-4AA6-9B0F-E842EF02D8EC}" srcOrd="0" destOrd="0" parTransId="{79DEE8E7-93DB-4313-B323-DBDADC8FEE5D}" sibTransId="{4A6EA8BD-9C06-4FF7-A0DA-2CC68F788543}"/>
    <dgm:cxn modelId="{A6AADC80-E637-BA40-80EA-88CFFD4E3A85}" type="presOf" srcId="{06461AF4-7E24-475C-A489-2A9E591D0A5F}" destId="{83E2CA21-280B-4AF8-9768-B2694BAE796F}" srcOrd="1" destOrd="0" presId="urn:microsoft.com/office/officeart/2005/8/layout/lProcess2"/>
    <dgm:cxn modelId="{456ADAD4-09FC-0245-9E69-5B7E99A6E330}" type="presOf" srcId="{8158AE29-CB52-4A7C-A712-385664CEA43D}" destId="{73F9CDCA-7DAE-4539-AFC4-B5630D26B5FC}" srcOrd="0" destOrd="0" presId="urn:microsoft.com/office/officeart/2005/8/layout/lProcess2"/>
    <dgm:cxn modelId="{CE527929-AD63-954A-A50E-51F28A8E74F1}" type="presOf" srcId="{C2236F07-E0F6-4E0D-AFC0-8C91683D6E90}" destId="{783B0715-0345-440A-89E8-588BE14287E1}" srcOrd="0" destOrd="0" presId="urn:microsoft.com/office/officeart/2005/8/layout/lProcess2"/>
    <dgm:cxn modelId="{E753C0C5-78E4-4CF0-A329-CC15A5239CAD}" srcId="{34D3269D-50AB-465B-9248-4B583AACB0F8}" destId="{7DA6D942-C76D-4216-A3EE-760275999C2C}" srcOrd="6" destOrd="0" parTransId="{5DD8DF2A-4447-4537-9D30-9ADE906C37C9}" sibTransId="{EBED28DA-8BCB-4CAD-B5BA-31C3B658B5DB}"/>
    <dgm:cxn modelId="{AF932618-42A9-47BF-B457-C539C937977F}" srcId="{34D3269D-50AB-465B-9248-4B583AACB0F8}" destId="{C2236F07-E0F6-4E0D-AFC0-8C91683D6E90}" srcOrd="0" destOrd="0" parTransId="{9CED5D86-C4BD-458E-A701-737A9346E35E}" sibTransId="{4A91297E-7D2B-4255-B084-C47DBFE1F908}"/>
    <dgm:cxn modelId="{86EBAC4D-82A8-1A4E-A812-7A0DE2587CA3}" type="presOf" srcId="{CC50533A-C58B-43D3-AE2A-5FF185AD9104}" destId="{0E80AB25-5655-47EC-910B-96064AD448EA}" srcOrd="0" destOrd="0" presId="urn:microsoft.com/office/officeart/2005/8/layout/lProcess2"/>
    <dgm:cxn modelId="{66916ED3-9D9F-4B45-B35E-18AB97F000D8}" srcId="{06461AF4-7E24-475C-A489-2A9E591D0A5F}" destId="{2B5E7D1A-598A-4BC3-95AA-6199EF944056}" srcOrd="1" destOrd="0" parTransId="{4469C1A4-8935-4EFE-B137-BBCC310BFBA6}" sibTransId="{AA5A8C22-8770-48CA-8778-41DBB7948F28}"/>
    <dgm:cxn modelId="{2AAD8718-7E4D-4B6B-9592-3342234494B2}" srcId="{34D3269D-50AB-465B-9248-4B583AACB0F8}" destId="{8158AE29-CB52-4A7C-A712-385664CEA43D}" srcOrd="5" destOrd="0" parTransId="{5900B925-EFD9-40B1-924B-6DD199A654B6}" sibTransId="{4458AC30-22DE-4324-B9EC-1638B1A1CCBC}"/>
    <dgm:cxn modelId="{5D68803A-61E6-094E-935D-E4186F62B13E}" type="presOf" srcId="{06461AF4-7E24-475C-A489-2A9E591D0A5F}" destId="{E795D5D6-28BE-470C-B28D-1122837151F5}" srcOrd="0" destOrd="0" presId="urn:microsoft.com/office/officeart/2005/8/layout/lProcess2"/>
    <dgm:cxn modelId="{1EE8FB6C-BC52-487E-9147-DE14E5042B4A}" srcId="{34D3269D-50AB-465B-9248-4B583AACB0F8}" destId="{B24B5C54-5C8B-42C7-9A61-4A7891C19B9F}" srcOrd="2" destOrd="0" parTransId="{14FBC0ED-FC23-4644-8D12-6C788258F0ED}" sibTransId="{CEA653A3-2948-4910-A4F5-8AE474AAC25F}"/>
    <dgm:cxn modelId="{8A5880CE-96B9-9E40-80AE-F396F18DDDB6}" type="presOf" srcId="{9FE3E48A-4AD2-441A-9A11-00345756F41A}" destId="{28BD8D90-0BF8-4976-9B67-A3545554069D}" srcOrd="1" destOrd="0" presId="urn:microsoft.com/office/officeart/2005/8/layout/lProcess2"/>
    <dgm:cxn modelId="{A211643B-77C1-4C45-95F9-A31626FCCDE6}" type="presOf" srcId="{9FE3E48A-4AD2-441A-9A11-00345756F41A}" destId="{2394B947-E6E2-48F0-9249-F788A7343807}" srcOrd="0" destOrd="0" presId="urn:microsoft.com/office/officeart/2005/8/layout/lProcess2"/>
    <dgm:cxn modelId="{1491C045-100E-452A-B32A-7C7656B7C5D5}" srcId="{9FE3E48A-4AD2-441A-9A11-00345756F41A}" destId="{72BC38B8-66C0-437F-BC91-9A7DBFB61D44}" srcOrd="1" destOrd="0" parTransId="{F42A9235-DB61-41BF-B672-05422C055B28}" sibTransId="{728B6D81-0CFF-4617-8B9E-619558A8F8E0}"/>
    <dgm:cxn modelId="{90F34D13-5010-43F2-B0DA-C4E61AE36421}" srcId="{3FA48C46-1FD5-42DE-9518-C70FDFDC663F}" destId="{ABD4C01E-BD71-4B65-AEA6-6B217E7479A8}" srcOrd="1" destOrd="0" parTransId="{D5D86A2A-8AF5-41E1-B791-9783B30B43B7}" sibTransId="{3C560885-EB8C-45A6-BB96-42F870FE1715}"/>
    <dgm:cxn modelId="{D2B51151-15EA-49C9-95C4-5E5F8C92597A}" srcId="{34D3269D-50AB-465B-9248-4B583AACB0F8}" destId="{6F846DFC-49A2-4482-B60F-6C64AE39ADDB}" srcOrd="1" destOrd="0" parTransId="{289E1743-11A4-451E-8F08-73FBECB81327}" sibTransId="{56FA3DF2-A733-4003-9C4C-03B55A3FCADA}"/>
    <dgm:cxn modelId="{EAA6063A-3C68-BF44-9494-73A4A9FEE56E}" type="presOf" srcId="{2B5E7D1A-598A-4BC3-95AA-6199EF944056}" destId="{7DD1C064-89DF-4002-B141-8DA0B28A5826}" srcOrd="0" destOrd="0" presId="urn:microsoft.com/office/officeart/2005/8/layout/lProcess2"/>
    <dgm:cxn modelId="{0FC146FD-738B-BA41-BE46-1580DBEAD411}" type="presOf" srcId="{A63E0245-13D6-4F3F-BB6C-47B909DA427F}" destId="{43FC952D-2514-4CC6-ABAF-00D919FD1F03}" srcOrd="0" destOrd="0" presId="urn:microsoft.com/office/officeart/2005/8/layout/lProcess2"/>
    <dgm:cxn modelId="{2DD9C034-3B7B-4B41-9E10-FB6D22953E8B}" type="presOf" srcId="{72BC38B8-66C0-437F-BC91-9A7DBFB61D44}" destId="{303D79F7-E195-4ACE-AD4E-680DD1F03800}" srcOrd="0" destOrd="0" presId="urn:microsoft.com/office/officeart/2005/8/layout/lProcess2"/>
    <dgm:cxn modelId="{168077CD-117D-4DA2-A678-21BC49F7829C}" srcId="{F2527E7D-C4A1-4FFA-BDBB-D80E1B5008FE}" destId="{3FA48C46-1FD5-42DE-9518-C70FDFDC663F}" srcOrd="1" destOrd="0" parTransId="{AD74E385-48DE-40AF-AAB8-4EB62C2ACAAB}" sibTransId="{483444E5-D8E8-42B1-AA41-13772DCEAD93}"/>
    <dgm:cxn modelId="{C7C8ACFB-450F-4D07-AF3D-7302010AA9AF}" srcId="{34D3269D-50AB-465B-9248-4B583AACB0F8}" destId="{CC50533A-C58B-43D3-AE2A-5FF185AD9104}" srcOrd="4" destOrd="0" parTransId="{E3114D2C-6A88-455F-B68E-2920FCF1299F}" sibTransId="{0A98A7F0-7814-4F4E-90A0-73F74A3802E4}"/>
    <dgm:cxn modelId="{67ABAAB8-7210-9342-AD39-859AE9B5005D}" type="presOf" srcId="{7DA6D942-C76D-4216-A3EE-760275999C2C}" destId="{55A58C4C-03DA-4252-8F0A-BD47D03DBCF6}" srcOrd="0" destOrd="0" presId="urn:microsoft.com/office/officeart/2005/8/layout/lProcess2"/>
    <dgm:cxn modelId="{6CBFBCCA-D0E3-4FAA-88F5-185FFF7C72B0}" srcId="{F2527E7D-C4A1-4FFA-BDBB-D80E1B5008FE}" destId="{9FE3E48A-4AD2-441A-9A11-00345756F41A}" srcOrd="2" destOrd="0" parTransId="{202D4DCE-3552-48E2-8F22-EEA01A9D1DFA}" sibTransId="{A5A70D83-EB0F-46F5-9E49-FF75E3E92EC7}"/>
    <dgm:cxn modelId="{950ED4B2-6490-4864-8753-4467FC2A0178}" srcId="{34D3269D-50AB-465B-9248-4B583AACB0F8}" destId="{76DB4E52-1043-429D-B491-27D6A64F6FAB}" srcOrd="3" destOrd="0" parTransId="{BC7F6265-A618-4EFF-8D5A-0F389ADB8CFA}" sibTransId="{E8D4192F-110D-433C-BBAD-11FD209D6520}"/>
    <dgm:cxn modelId="{060D9760-CC4E-A043-AB42-52F3B71923C0}" type="presOf" srcId="{9FBF1042-5EA8-4AA6-9B0F-E842EF02D8EC}" destId="{4CD9F4BA-6A04-4BAA-9631-BCB09C814D70}" srcOrd="0" destOrd="0" presId="urn:microsoft.com/office/officeart/2005/8/layout/lProcess2"/>
    <dgm:cxn modelId="{E848DE2F-2C88-4B46-8CCE-F716A45ABDDC}" srcId="{F2527E7D-C4A1-4FFA-BDBB-D80E1B5008FE}" destId="{06461AF4-7E24-475C-A489-2A9E591D0A5F}" srcOrd="0" destOrd="0" parTransId="{36528724-CE4D-4F18-9FDC-683B3373E9F7}" sibTransId="{2E74B5A0-3729-488D-B7E7-D7AEBE0B8123}"/>
    <dgm:cxn modelId="{0C12A036-C710-4565-87F8-72A31BE2F7BF}" srcId="{9FE3E48A-4AD2-441A-9A11-00345756F41A}" destId="{71238549-E543-4868-91C4-F01A9FD0E049}" srcOrd="2" destOrd="0" parTransId="{DCD16D54-0144-4051-83D5-1C5E13CBA6AF}" sibTransId="{3A458B6D-0E9B-41EE-BD5D-AD3F62BA94C2}"/>
    <dgm:cxn modelId="{6DADA083-1645-3B42-B6BF-58518A363361}" type="presParOf" srcId="{DB6B92E4-437A-41EA-83FB-098C12171742}" destId="{495063C4-C27A-4755-BDF9-F256C3459F1E}" srcOrd="0" destOrd="0" presId="urn:microsoft.com/office/officeart/2005/8/layout/lProcess2"/>
    <dgm:cxn modelId="{1E1CCDD7-39D8-F34D-B0F7-F439A47CAD2F}" type="presParOf" srcId="{495063C4-C27A-4755-BDF9-F256C3459F1E}" destId="{E795D5D6-28BE-470C-B28D-1122837151F5}" srcOrd="0" destOrd="0" presId="urn:microsoft.com/office/officeart/2005/8/layout/lProcess2"/>
    <dgm:cxn modelId="{4AB32990-8C77-DB47-BBB0-4D13044FA1B5}" type="presParOf" srcId="{495063C4-C27A-4755-BDF9-F256C3459F1E}" destId="{83E2CA21-280B-4AF8-9768-B2694BAE796F}" srcOrd="1" destOrd="0" presId="urn:microsoft.com/office/officeart/2005/8/layout/lProcess2"/>
    <dgm:cxn modelId="{9B2F1E1B-EB2C-3645-8CDB-F282FD72FE4F}" type="presParOf" srcId="{495063C4-C27A-4755-BDF9-F256C3459F1E}" destId="{43D91511-D6A9-40E9-B4FD-D817B18C1E94}" srcOrd="2" destOrd="0" presId="urn:microsoft.com/office/officeart/2005/8/layout/lProcess2"/>
    <dgm:cxn modelId="{810D47FC-139E-134F-998A-37E301062894}" type="presParOf" srcId="{43D91511-D6A9-40E9-B4FD-D817B18C1E94}" destId="{DD766D70-0110-4C50-ACF1-F5ACF1CA3290}" srcOrd="0" destOrd="0" presId="urn:microsoft.com/office/officeart/2005/8/layout/lProcess2"/>
    <dgm:cxn modelId="{77B75598-3CDF-DF45-A7CF-4A673897E62B}" type="presParOf" srcId="{DD766D70-0110-4C50-ACF1-F5ACF1CA3290}" destId="{4CD9F4BA-6A04-4BAA-9631-BCB09C814D70}" srcOrd="0" destOrd="0" presId="urn:microsoft.com/office/officeart/2005/8/layout/lProcess2"/>
    <dgm:cxn modelId="{86238534-387F-734B-91D6-AB81E5442886}" type="presParOf" srcId="{DD766D70-0110-4C50-ACF1-F5ACF1CA3290}" destId="{E1D6F447-2758-4776-B5FA-B651E1DA7D33}" srcOrd="1" destOrd="0" presId="urn:microsoft.com/office/officeart/2005/8/layout/lProcess2"/>
    <dgm:cxn modelId="{A64B24C1-60B2-6347-83E9-9ED8440F610F}" type="presParOf" srcId="{DD766D70-0110-4C50-ACF1-F5ACF1CA3290}" destId="{7DD1C064-89DF-4002-B141-8DA0B28A5826}" srcOrd="2" destOrd="0" presId="urn:microsoft.com/office/officeart/2005/8/layout/lProcess2"/>
    <dgm:cxn modelId="{482D7C07-E060-AD44-9261-0B532D3906FE}" type="presParOf" srcId="{DB6B92E4-437A-41EA-83FB-098C12171742}" destId="{1B2E45E3-6124-4725-AD41-8372F6C9A550}" srcOrd="1" destOrd="0" presId="urn:microsoft.com/office/officeart/2005/8/layout/lProcess2"/>
    <dgm:cxn modelId="{EE3C5694-3E1E-3F4C-A054-FCFB85656DBC}" type="presParOf" srcId="{DB6B92E4-437A-41EA-83FB-098C12171742}" destId="{8682C911-3716-4E34-A3C3-3B92AA361142}" srcOrd="2" destOrd="0" presId="urn:microsoft.com/office/officeart/2005/8/layout/lProcess2"/>
    <dgm:cxn modelId="{0AB9750F-7704-FC4C-84D2-491EDDA478C7}" type="presParOf" srcId="{8682C911-3716-4E34-A3C3-3B92AA361142}" destId="{FF2D919F-49F7-4272-89FA-5EDED0865F57}" srcOrd="0" destOrd="0" presId="urn:microsoft.com/office/officeart/2005/8/layout/lProcess2"/>
    <dgm:cxn modelId="{22D0BED6-A150-BA4C-BC62-980CBB753F62}" type="presParOf" srcId="{8682C911-3716-4E34-A3C3-3B92AA361142}" destId="{BF5823B3-4B3D-474A-89BD-271D1AB3F1E1}" srcOrd="1" destOrd="0" presId="urn:microsoft.com/office/officeart/2005/8/layout/lProcess2"/>
    <dgm:cxn modelId="{43830BC2-ADA4-E04B-975C-EE740A6CA329}" type="presParOf" srcId="{8682C911-3716-4E34-A3C3-3B92AA361142}" destId="{D9FEB00C-4F74-45BD-9990-1E5C4115C762}" srcOrd="2" destOrd="0" presId="urn:microsoft.com/office/officeart/2005/8/layout/lProcess2"/>
    <dgm:cxn modelId="{1824895E-C8F3-F64D-9504-881042D537E6}" type="presParOf" srcId="{D9FEB00C-4F74-45BD-9990-1E5C4115C762}" destId="{30C94092-5F1B-4402-81F7-2A54E508D1E8}" srcOrd="0" destOrd="0" presId="urn:microsoft.com/office/officeart/2005/8/layout/lProcess2"/>
    <dgm:cxn modelId="{BE7BDDFE-AE72-DA4E-945D-5091CEFCA7CE}" type="presParOf" srcId="{30C94092-5F1B-4402-81F7-2A54E508D1E8}" destId="{43FC952D-2514-4CC6-ABAF-00D919FD1F03}" srcOrd="0" destOrd="0" presId="urn:microsoft.com/office/officeart/2005/8/layout/lProcess2"/>
    <dgm:cxn modelId="{70390BB9-66E1-4645-9294-36756ED33F44}" type="presParOf" srcId="{30C94092-5F1B-4402-81F7-2A54E508D1E8}" destId="{3AE567B6-F361-4102-954B-CA3ACC8E2D28}" srcOrd="1" destOrd="0" presId="urn:microsoft.com/office/officeart/2005/8/layout/lProcess2"/>
    <dgm:cxn modelId="{E89B2D9A-684C-D14B-B82F-77B61CC2AB2A}" type="presParOf" srcId="{30C94092-5F1B-4402-81F7-2A54E508D1E8}" destId="{16C4BC09-573C-4432-81C9-4ADAC05C2A98}" srcOrd="2" destOrd="0" presId="urn:microsoft.com/office/officeart/2005/8/layout/lProcess2"/>
    <dgm:cxn modelId="{8B2AD48B-D7D4-6541-962F-478B576CB4FD}" type="presParOf" srcId="{30C94092-5F1B-4402-81F7-2A54E508D1E8}" destId="{BB9745C7-FD7B-4C6C-B7A7-4B545D26C435}" srcOrd="3" destOrd="0" presId="urn:microsoft.com/office/officeart/2005/8/layout/lProcess2"/>
    <dgm:cxn modelId="{6C523F0C-D7ED-264F-83E0-5898177CB552}" type="presParOf" srcId="{30C94092-5F1B-4402-81F7-2A54E508D1E8}" destId="{C1E661D1-F29B-43F3-802B-A27A24F62C2B}" srcOrd="4" destOrd="0" presId="urn:microsoft.com/office/officeart/2005/8/layout/lProcess2"/>
    <dgm:cxn modelId="{53F942DB-1E78-B047-A9B5-5F193785F81A}" type="presParOf" srcId="{DB6B92E4-437A-41EA-83FB-098C12171742}" destId="{88782DA7-88A9-4D2D-8E72-E0543B04B1B6}" srcOrd="3" destOrd="0" presId="urn:microsoft.com/office/officeart/2005/8/layout/lProcess2"/>
    <dgm:cxn modelId="{6029EED2-2D83-A148-8F63-9C2D091C8475}" type="presParOf" srcId="{DB6B92E4-437A-41EA-83FB-098C12171742}" destId="{39C8C6F5-6219-4F70-A74D-44974D805DC1}" srcOrd="4" destOrd="0" presId="urn:microsoft.com/office/officeart/2005/8/layout/lProcess2"/>
    <dgm:cxn modelId="{D446B1D4-4F5E-A648-801D-136A834635D9}" type="presParOf" srcId="{39C8C6F5-6219-4F70-A74D-44974D805DC1}" destId="{2394B947-E6E2-48F0-9249-F788A7343807}" srcOrd="0" destOrd="0" presId="urn:microsoft.com/office/officeart/2005/8/layout/lProcess2"/>
    <dgm:cxn modelId="{45BAA619-2B44-A647-BF15-82AB121BFF69}" type="presParOf" srcId="{39C8C6F5-6219-4F70-A74D-44974D805DC1}" destId="{28BD8D90-0BF8-4976-9B67-A3545554069D}" srcOrd="1" destOrd="0" presId="urn:microsoft.com/office/officeart/2005/8/layout/lProcess2"/>
    <dgm:cxn modelId="{2A316066-5A59-7C4C-8807-411EDCEC287F}" type="presParOf" srcId="{39C8C6F5-6219-4F70-A74D-44974D805DC1}" destId="{6185AC2B-FC4E-4C56-B66D-9975B6DBE567}" srcOrd="2" destOrd="0" presId="urn:microsoft.com/office/officeart/2005/8/layout/lProcess2"/>
    <dgm:cxn modelId="{B117CA3E-18EF-E046-9A11-2450AB3A69A6}" type="presParOf" srcId="{6185AC2B-FC4E-4C56-B66D-9975B6DBE567}" destId="{92A9156E-3D8F-44EE-BABC-3996E48DAF46}" srcOrd="0" destOrd="0" presId="urn:microsoft.com/office/officeart/2005/8/layout/lProcess2"/>
    <dgm:cxn modelId="{2D9E7915-1F1D-C74D-B662-178FE4660716}" type="presParOf" srcId="{92A9156E-3D8F-44EE-BABC-3996E48DAF46}" destId="{F6E6A9FD-1325-4C0F-804F-1A484F078A8B}" srcOrd="0" destOrd="0" presId="urn:microsoft.com/office/officeart/2005/8/layout/lProcess2"/>
    <dgm:cxn modelId="{FBEBD987-7AE1-994C-B778-E564F22CFAA0}" type="presParOf" srcId="{92A9156E-3D8F-44EE-BABC-3996E48DAF46}" destId="{281A0B55-36DF-40EE-8656-95B7C857EC20}" srcOrd="1" destOrd="0" presId="urn:microsoft.com/office/officeart/2005/8/layout/lProcess2"/>
    <dgm:cxn modelId="{C2A5EC51-7104-B04D-A83F-26144B953E31}" type="presParOf" srcId="{92A9156E-3D8F-44EE-BABC-3996E48DAF46}" destId="{303D79F7-E195-4ACE-AD4E-680DD1F03800}" srcOrd="2" destOrd="0" presId="urn:microsoft.com/office/officeart/2005/8/layout/lProcess2"/>
    <dgm:cxn modelId="{33BD6F32-B848-5948-9109-F614D7372C1D}" type="presParOf" srcId="{92A9156E-3D8F-44EE-BABC-3996E48DAF46}" destId="{94445D78-0D80-4276-8DAB-4D276A0A2D02}" srcOrd="3" destOrd="0" presId="urn:microsoft.com/office/officeart/2005/8/layout/lProcess2"/>
    <dgm:cxn modelId="{21179B7E-8983-CD4E-9C05-BFC57BBA750F}" type="presParOf" srcId="{92A9156E-3D8F-44EE-BABC-3996E48DAF46}" destId="{9962FD7C-DC41-494E-87FA-D5E50D5C3B95}" srcOrd="4" destOrd="0" presId="urn:microsoft.com/office/officeart/2005/8/layout/lProcess2"/>
    <dgm:cxn modelId="{06B6828F-B74B-DA42-89D1-9ADA03024096}" type="presParOf" srcId="{DB6B92E4-437A-41EA-83FB-098C12171742}" destId="{CB091523-E4D7-468D-9450-7F3B44D73AFB}" srcOrd="5" destOrd="0" presId="urn:microsoft.com/office/officeart/2005/8/layout/lProcess2"/>
    <dgm:cxn modelId="{046F8378-172D-DC44-956F-CA0EBBB7566D}" type="presParOf" srcId="{DB6B92E4-437A-41EA-83FB-098C12171742}" destId="{CEBA4556-1AD4-49FD-A9E1-42F9C448BF34}" srcOrd="6" destOrd="0" presId="urn:microsoft.com/office/officeart/2005/8/layout/lProcess2"/>
    <dgm:cxn modelId="{B9978B75-7ACB-BC4E-9396-9DA90D84B40A}" type="presParOf" srcId="{CEBA4556-1AD4-49FD-A9E1-42F9C448BF34}" destId="{25E60DB0-4A3F-400C-B2C5-91AD8D55914A}" srcOrd="0" destOrd="0" presId="urn:microsoft.com/office/officeart/2005/8/layout/lProcess2"/>
    <dgm:cxn modelId="{25E9C9DB-34DA-704D-8162-11042091DBAC}" type="presParOf" srcId="{CEBA4556-1AD4-49FD-A9E1-42F9C448BF34}" destId="{8BC3C3C5-E455-4DC5-BFD1-469B44B0BDEB}" srcOrd="1" destOrd="0" presId="urn:microsoft.com/office/officeart/2005/8/layout/lProcess2"/>
    <dgm:cxn modelId="{FC000659-8B21-8A4C-8A1E-752E73534E13}" type="presParOf" srcId="{CEBA4556-1AD4-49FD-A9E1-42F9C448BF34}" destId="{342D2BE3-DEBB-4EB0-8728-D665318EA6EA}" srcOrd="2" destOrd="0" presId="urn:microsoft.com/office/officeart/2005/8/layout/lProcess2"/>
    <dgm:cxn modelId="{EA7F9B90-0A5C-D840-B942-D25DCAD4B160}" type="presParOf" srcId="{342D2BE3-DEBB-4EB0-8728-D665318EA6EA}" destId="{38F70E14-63FC-4AE5-9323-DE12ADB5C124}" srcOrd="0" destOrd="0" presId="urn:microsoft.com/office/officeart/2005/8/layout/lProcess2"/>
    <dgm:cxn modelId="{316F581F-6D38-1B44-9681-62E15F0F697C}" type="presParOf" srcId="{38F70E14-63FC-4AE5-9323-DE12ADB5C124}" destId="{783B0715-0345-440A-89E8-588BE14287E1}" srcOrd="0" destOrd="0" presId="urn:microsoft.com/office/officeart/2005/8/layout/lProcess2"/>
    <dgm:cxn modelId="{CFE25109-B9B2-4243-84FE-985390B1BB02}" type="presParOf" srcId="{38F70E14-63FC-4AE5-9323-DE12ADB5C124}" destId="{4BDEC034-94B3-4C76-8AA3-334431BE13EC}" srcOrd="1" destOrd="0" presId="urn:microsoft.com/office/officeart/2005/8/layout/lProcess2"/>
    <dgm:cxn modelId="{F12771BF-0E20-7547-9070-8801A28C8C54}" type="presParOf" srcId="{38F70E14-63FC-4AE5-9323-DE12ADB5C124}" destId="{131E467E-5227-4657-A92B-BA4C4B196C62}" srcOrd="2" destOrd="0" presId="urn:microsoft.com/office/officeart/2005/8/layout/lProcess2"/>
    <dgm:cxn modelId="{D143EF3A-1E2A-8146-8EC7-F29BCD8F7B5D}" type="presParOf" srcId="{38F70E14-63FC-4AE5-9323-DE12ADB5C124}" destId="{67126CDC-7754-42F1-A907-A984553D1B4A}" srcOrd="3" destOrd="0" presId="urn:microsoft.com/office/officeart/2005/8/layout/lProcess2"/>
    <dgm:cxn modelId="{FB120282-09BB-4F40-8273-F2AFDACDEFE4}" type="presParOf" srcId="{38F70E14-63FC-4AE5-9323-DE12ADB5C124}" destId="{B56F6944-D466-4B80-B099-DED3A04862B8}" srcOrd="4" destOrd="0" presId="urn:microsoft.com/office/officeart/2005/8/layout/lProcess2"/>
    <dgm:cxn modelId="{FD3814CC-E289-3340-B39E-8FCB79574C8B}" type="presParOf" srcId="{38F70E14-63FC-4AE5-9323-DE12ADB5C124}" destId="{C4450712-ECD5-43F4-8B7D-CAD1EBBABDD9}" srcOrd="5" destOrd="0" presId="urn:microsoft.com/office/officeart/2005/8/layout/lProcess2"/>
    <dgm:cxn modelId="{73A702AF-D13E-DF45-B08D-0BA663C9022C}" type="presParOf" srcId="{38F70E14-63FC-4AE5-9323-DE12ADB5C124}" destId="{308951AB-DB3D-42C6-8663-C5F0265D06CD}" srcOrd="6" destOrd="0" presId="urn:microsoft.com/office/officeart/2005/8/layout/lProcess2"/>
    <dgm:cxn modelId="{8F1D3229-E087-1646-88CB-3793F607FE0B}" type="presParOf" srcId="{38F70E14-63FC-4AE5-9323-DE12ADB5C124}" destId="{EE9F69BC-BD1A-46F2-A9D6-1BCB51F383CD}" srcOrd="7" destOrd="0" presId="urn:microsoft.com/office/officeart/2005/8/layout/lProcess2"/>
    <dgm:cxn modelId="{7B5584C2-753F-D642-92AF-9FF439ACB469}" type="presParOf" srcId="{38F70E14-63FC-4AE5-9323-DE12ADB5C124}" destId="{0E80AB25-5655-47EC-910B-96064AD448EA}" srcOrd="8" destOrd="0" presId="urn:microsoft.com/office/officeart/2005/8/layout/lProcess2"/>
    <dgm:cxn modelId="{6008EECA-11D5-9F45-BFD2-438F4599C944}" type="presParOf" srcId="{38F70E14-63FC-4AE5-9323-DE12ADB5C124}" destId="{1271286D-FE81-4483-AD36-22EE36D34454}" srcOrd="9" destOrd="0" presId="urn:microsoft.com/office/officeart/2005/8/layout/lProcess2"/>
    <dgm:cxn modelId="{487EBEF3-FCD4-8D42-9743-C929CCB3C1FA}" type="presParOf" srcId="{38F70E14-63FC-4AE5-9323-DE12ADB5C124}" destId="{73F9CDCA-7DAE-4539-AFC4-B5630D26B5FC}" srcOrd="10" destOrd="0" presId="urn:microsoft.com/office/officeart/2005/8/layout/lProcess2"/>
    <dgm:cxn modelId="{44927C38-3A1D-E94E-9E51-0070ACBAF5E6}" type="presParOf" srcId="{38F70E14-63FC-4AE5-9323-DE12ADB5C124}" destId="{416DFA7A-4979-4B46-8037-EB11D25B1FD1}" srcOrd="11" destOrd="0" presId="urn:microsoft.com/office/officeart/2005/8/layout/lProcess2"/>
    <dgm:cxn modelId="{D198C98C-9059-2648-899A-39ED13FC072A}" type="presParOf" srcId="{38F70E14-63FC-4AE5-9323-DE12ADB5C124}" destId="{55A58C4C-03DA-4252-8F0A-BD47D03DBCF6}" srcOrd="12" destOrd="0" presId="urn:microsoft.com/office/officeart/2005/8/layout/lProcess2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0#1">
  <dgm:title val=""/>
  <dgm:desc val=""/>
  <dgm:catLst>
    <dgm:cat type="process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947" tIns="43973" rIns="87947" bIns="43973" numCol="1" anchor="t" anchorCtr="0" compatLnSpc="1">
            <a:prstTxWarp prst="textNoShape">
              <a:avLst/>
            </a:prstTxWarp>
          </a:bodyPr>
          <a:lstStyle>
            <a:lvl1pPr algn="l" defTabSz="879475" eaLnBrk="0" hangingPunct="0">
              <a:defRPr sz="1200" baseline="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947" tIns="43973" rIns="87947" bIns="43973" numCol="1" anchor="t" anchorCtr="0" compatLnSpc="1">
            <a:prstTxWarp prst="textNoShape">
              <a:avLst/>
            </a:prstTxWarp>
          </a:bodyPr>
          <a:lstStyle>
            <a:lvl1pPr algn="r" defTabSz="879475" eaLnBrk="0" hangingPunct="0">
              <a:defRPr sz="1200" baseline="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34F7D83-1E3F-41FA-B176-67FB915A32B4}" type="datetimeFigureOut">
              <a:rPr lang="zh-TW" altLang="en-US"/>
              <a:pPr>
                <a:defRPr/>
              </a:pPr>
              <a:t>2012/9/30</a:t>
            </a:fld>
            <a:endParaRPr lang="en-US" altLang="zh-TW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947" tIns="43973" rIns="87947" bIns="43973" numCol="1" anchor="b" anchorCtr="0" compatLnSpc="1">
            <a:prstTxWarp prst="textNoShape">
              <a:avLst/>
            </a:prstTxWarp>
          </a:bodyPr>
          <a:lstStyle>
            <a:lvl1pPr algn="l" defTabSz="879475" eaLnBrk="0" hangingPunct="0">
              <a:defRPr sz="1200" baseline="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88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947" tIns="43973" rIns="87947" bIns="43973" numCol="1" anchor="b" anchorCtr="0" compatLnSpc="1">
            <a:prstTxWarp prst="textNoShape">
              <a:avLst/>
            </a:prstTxWarp>
          </a:bodyPr>
          <a:lstStyle>
            <a:lvl1pPr algn="r" defTabSz="879475" eaLnBrk="0" hangingPunct="0">
              <a:defRPr sz="1200" baseline="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7C4935A-6618-453B-8694-B10815B02E66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l" defTabSz="952500">
              <a:defRPr sz="1300" baseline="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r" defTabSz="952500">
              <a:defRPr sz="1300" baseline="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6C5943F1-260E-4CDD-A5FF-F3AA8F596303}" type="datetimeFigureOut">
              <a:rPr lang="zh-TW" altLang="en-US"/>
              <a:pPr>
                <a:defRPr/>
              </a:pPr>
              <a:t>2012/9/30</a:t>
            </a:fld>
            <a:endParaRPr lang="en-US" altLang="zh-TW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689475"/>
            <a:ext cx="54387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l" defTabSz="952500">
              <a:defRPr sz="1300" baseline="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r" defTabSz="952500">
              <a:defRPr sz="1300" baseline="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5031A633-8189-4B21-8BE0-E0149AEB3B79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1863" y="741363"/>
            <a:ext cx="4935537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zh-TW" altLang="en-US" smtClean="0"/>
              <a:t>創新性 </a:t>
            </a:r>
            <a:r>
              <a:rPr lang="en-US" altLang="zh-TW" smtClean="0"/>
              <a:t>25% </a:t>
            </a:r>
          </a:p>
          <a:p>
            <a:pPr eaLnBrk="1" hangingPunct="1"/>
            <a:r>
              <a:rPr lang="zh-TW" altLang="en-US" smtClean="0"/>
              <a:t>市場競爭力 </a:t>
            </a:r>
            <a:r>
              <a:rPr lang="en-US" altLang="zh-TW" smtClean="0"/>
              <a:t>25%</a:t>
            </a:r>
          </a:p>
          <a:p>
            <a:pPr eaLnBrk="1" hangingPunct="1"/>
            <a:r>
              <a:rPr lang="zh-TW" altLang="en-US" smtClean="0"/>
              <a:t>技術 </a:t>
            </a:r>
            <a:r>
              <a:rPr lang="en-US" altLang="zh-TW" smtClean="0"/>
              <a:t>25%</a:t>
            </a:r>
          </a:p>
          <a:p>
            <a:pPr eaLnBrk="1" hangingPunct="1"/>
            <a:r>
              <a:rPr lang="zh-TW" altLang="en-US" smtClean="0"/>
              <a:t>功能 </a:t>
            </a:r>
            <a:r>
              <a:rPr lang="en-US" altLang="zh-TW" smtClean="0"/>
              <a:t>25%</a:t>
            </a:r>
            <a:endParaRPr lang="zh-TW" altLang="en-US" sz="1000" smtClean="0">
              <a:solidFill>
                <a:schemeClr val="bg1"/>
              </a:solidFill>
              <a:latin typeface="微軟正黑體" pitchFamily="34" charset="-120"/>
            </a:endParaRPr>
          </a:p>
        </p:txBody>
      </p:sp>
      <p:sp>
        <p:nvSpPr>
          <p:cNvPr id="1536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267ADE-E711-45B7-A5F1-C0409922C74C}" type="slidenum">
              <a:rPr lang="zh-TW" altLang="en-US" smtClean="0">
                <a:latin typeface="Arial" charset="0"/>
                <a:ea typeface="新細明體" charset="-120"/>
              </a:rPr>
              <a:pPr/>
              <a:t>1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9E1A71-D33C-4351-94D3-C693C6650313}" type="slidenum">
              <a:rPr lang="en-US" altLang="zh-TW" smtClean="0">
                <a:latin typeface="Arial" charset="0"/>
                <a:ea typeface="新細明體" charset="-120"/>
              </a:rPr>
              <a:pPr/>
              <a:t>38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1863" y="741363"/>
            <a:ext cx="4933950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/>
            <a:endParaRPr lang="en-US" altLang="zh-TW" smtClean="0"/>
          </a:p>
        </p:txBody>
      </p:sp>
      <p:sp>
        <p:nvSpPr>
          <p:cNvPr id="135171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DDEF68-DB87-4CF2-AEA1-77EFFF8967E0}" type="slidenum">
              <a:rPr lang="zh-TW" altLang="en-US" smtClean="0">
                <a:latin typeface="Arial" charset="0"/>
                <a:ea typeface="新細明體" charset="-120"/>
              </a:rPr>
              <a:pPr/>
              <a:t>41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  <p:sp>
        <p:nvSpPr>
          <p:cNvPr id="137219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59971-BAAE-467E-BD05-00882FE78F82}" type="slidenum">
              <a:rPr lang="zh-TW" altLang="en-US" smtClean="0">
                <a:latin typeface="Arial" charset="0"/>
                <a:ea typeface="新細明體" charset="-120"/>
              </a:rPr>
              <a:pPr/>
              <a:t>42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6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  <p:sp>
        <p:nvSpPr>
          <p:cNvPr id="139267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9D2BA-D3B7-4AB1-AC34-9A55E06B3EEA}" type="slidenum">
              <a:rPr lang="zh-TW" altLang="en-US" smtClean="0">
                <a:latin typeface="Arial" charset="0"/>
                <a:ea typeface="新細明體" charset="-120"/>
              </a:rPr>
              <a:pPr/>
              <a:t>43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4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  <p:sp>
        <p:nvSpPr>
          <p:cNvPr id="141315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D43A0F-2310-4B9A-9EF8-457E05DC620D}" type="slidenum">
              <a:rPr lang="zh-TW" altLang="en-US" smtClean="0">
                <a:latin typeface="Arial" charset="0"/>
                <a:ea typeface="新細明體" charset="-120"/>
              </a:rPr>
              <a:pPr/>
              <a:t>44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6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TW" altLang="en-US" smtClean="0"/>
              <a:t>個人資料保護方法中「去識別化</a:t>
            </a:r>
            <a:r>
              <a:rPr lang="en-US" altLang="zh-TW" smtClean="0"/>
              <a:t>(Deidentify)</a:t>
            </a:r>
            <a:r>
              <a:rPr lang="zh-TW" altLang="en-US" smtClean="0"/>
              <a:t>技術」是目前最簡單有效的解決方案，「動態資料遮罩」</a:t>
            </a:r>
            <a:r>
              <a:rPr lang="en-US" altLang="zh-TW" smtClean="0"/>
              <a:t>(Dynamic Data Masking)</a:t>
            </a:r>
            <a:r>
              <a:rPr lang="zh-TW" altLang="en-US" smtClean="0"/>
              <a:t>可以在不用修改任何資料庫及應用程式的狀態下，立即將資料庫中的個人資料進行「遮罩</a:t>
            </a:r>
            <a:r>
              <a:rPr lang="en-US" altLang="zh-TW" smtClean="0"/>
              <a:t>(Mask)</a:t>
            </a:r>
            <a:r>
              <a:rPr lang="zh-TW" altLang="en-US" smtClean="0"/>
              <a:t>」或「混亂</a:t>
            </a:r>
            <a:r>
              <a:rPr lang="en-US" altLang="zh-TW" smtClean="0"/>
              <a:t>(Scrabmle)</a:t>
            </a:r>
            <a:r>
              <a:rPr lang="zh-TW" altLang="en-US" smtClean="0"/>
              <a:t>」，讓個人資料在離開資料庫時就無法被視為個人資料。</a:t>
            </a:r>
          </a:p>
        </p:txBody>
      </p:sp>
      <p:sp>
        <p:nvSpPr>
          <p:cNvPr id="144387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E5178-2974-4210-AD4C-C65921F747C7}" type="slidenum">
              <a:rPr lang="zh-TW" altLang="en-US" smtClean="0">
                <a:latin typeface="Arial" charset="0"/>
                <a:ea typeface="新細明體" charset="-120"/>
              </a:rPr>
              <a:pPr/>
              <a:t>46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4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  <p:sp>
        <p:nvSpPr>
          <p:cNvPr id="146435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28344D-5D41-4A68-8A2D-EE1A1AEDDC4E}" type="slidenum">
              <a:rPr lang="zh-TW" altLang="en-US" smtClean="0">
                <a:latin typeface="Arial" charset="0"/>
                <a:ea typeface="新細明體" charset="-120"/>
              </a:rPr>
              <a:pPr/>
              <a:t>47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2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TW" altLang="en-US" smtClean="0"/>
              <a:t>使用者需在捷運、高鐵或是計程車上收發客戶的電子郵件。</a:t>
            </a:r>
            <a:endParaRPr lang="en-US" altLang="zh-TW" smtClean="0"/>
          </a:p>
          <a:p>
            <a:endParaRPr lang="zh-TW" altLang="en-US" smtClean="0"/>
          </a:p>
        </p:txBody>
      </p:sp>
      <p:sp>
        <p:nvSpPr>
          <p:cNvPr id="148483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415A4-BA22-4260-99D7-DBC740C44B94}" type="slidenum">
              <a:rPr lang="zh-TW" altLang="en-US" smtClean="0">
                <a:latin typeface="Arial" charset="0"/>
                <a:ea typeface="新細明體" charset="-120"/>
              </a:rPr>
              <a:pPr/>
              <a:t>48</a:t>
            </a:fld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:\20110127_公司簡報_Cindy\images\20110209_封面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1988840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55576" y="5542384"/>
            <a:ext cx="4176464" cy="406896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8DAEE-8658-4521-B8AF-A26C35BB423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4A6C0-126A-47DC-B329-FE66C25A594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9C0AB-B8EB-404B-8393-B3E6C26F767B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2843213" y="7821613"/>
            <a:ext cx="282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 lvl="4" eaLnBrk="0" hangingPunct="0">
              <a:spcBef>
                <a:spcPct val="20000"/>
              </a:spcBef>
              <a:buFont typeface="Arial" pitchFamily="34" charset="0"/>
              <a:buChar char="»"/>
              <a:defRPr/>
            </a:pPr>
            <a:r>
              <a:rPr kumimoji="0" lang="zh-TW" altLang="en-US" sz="1800" baseline="0" dirty="0">
                <a:latin typeface="Arial" pitchFamily="34" charset="0"/>
                <a:ea typeface="標楷體" pitchFamily="65" charset="-120"/>
              </a:rPr>
              <a:t>第五層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796C1-6E09-4165-9D96-E4C79A483E8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200800" cy="928688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4219C-CA04-4D3E-B20C-23CCC32D00D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128792" cy="836712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CEDA-B27F-4071-A20C-F6187185EED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2846-7E43-4C39-BBA7-D7241765ED5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標題，物件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070030" cy="928688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E7406-1FF6-4E20-A757-8F19C433204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070030" cy="928688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3543A-3F2C-4115-B1C6-26820922EF3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標題，文字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6984776" cy="928688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圖表版面配置區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48ACA-0551-4016-999A-48AF3F8C0C1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539750" y="115888"/>
            <a:ext cx="69119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22883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79388" y="6381750"/>
            <a:ext cx="647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1"/>
                </a:solidFill>
                <a:latin typeface="Arial Unicode MS" pitchFamily="34" charset="-120"/>
                <a:ea typeface="微軟正黑體" pitchFamily="34" charset="-120"/>
              </a:defRPr>
            </a:lvl1pPr>
          </a:lstStyle>
          <a:p>
            <a:pPr>
              <a:defRPr/>
            </a:pPr>
            <a:fld id="{7C7DC1ED-6AC5-4063-A6CB-4B27725B527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1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zh-TW" altLang="en-US" sz="4400" b="1" kern="1200" dirty="0">
          <a:solidFill>
            <a:srgbClr val="002060"/>
          </a:solidFill>
          <a:latin typeface="微軟正黑體" pitchFamily="34" charset="-120"/>
          <a:ea typeface="微軟正黑體" pitchFamily="34" charset="-120"/>
          <a:cs typeface="微軟正黑體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微軟正黑體" pitchFamily="34" charset="-120"/>
          <a:ea typeface="微軟正黑體" pitchFamily="34" charset="-120"/>
          <a:cs typeface="微軟正黑體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微軟正黑體" pitchFamily="34" charset="-120"/>
          <a:ea typeface="微軟正黑體" pitchFamily="34" charset="-120"/>
          <a:cs typeface="微軟正黑體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微軟正黑體" pitchFamily="34" charset="-120"/>
          <a:ea typeface="微軟正黑體" pitchFamily="34" charset="-120"/>
          <a:cs typeface="微軟正黑體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微軟正黑體" pitchFamily="34" charset="-120"/>
          <a:ea typeface="微軟正黑體" pitchFamily="34" charset="-120"/>
          <a:cs typeface="微軟正黑體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Arial Unicode MS" pitchFamily="34" charset="-120"/>
          <a:ea typeface="微軟正黑體" pitchFamily="34" charset="-120"/>
          <a:cs typeface="微軟正黑體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Unicode MS" pitchFamily="34" charset="-120"/>
          <a:ea typeface="微軟正黑體" pitchFamily="34" charset="-120"/>
          <a:cs typeface="微軟正黑體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Unicode MS" pitchFamily="34" charset="-120"/>
          <a:ea typeface="微軟正黑體" pitchFamily="34" charset="-120"/>
          <a:cs typeface="微軟正黑體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Unicode MS" pitchFamily="34" charset="-120"/>
          <a:ea typeface="微軟正黑體" pitchFamily="34" charset="-120"/>
          <a:cs typeface="微軟正黑體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Unicode MS" pitchFamily="34" charset="-120"/>
          <a:ea typeface="微軟正黑體" pitchFamily="34" charset="-120"/>
          <a:cs typeface="微軟正黑體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truecrypt.org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comsoft.com/download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lcomsoft.com/purchase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2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cdpa.org.tw/privacyagent.html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標題 6"/>
          <p:cNvSpPr>
            <a:spLocks noGrp="1"/>
          </p:cNvSpPr>
          <p:nvPr>
            <p:ph type="body" idx="1"/>
          </p:nvPr>
        </p:nvSpPr>
        <p:spPr>
          <a:xfrm>
            <a:off x="827088" y="4724400"/>
            <a:ext cx="4968875" cy="431800"/>
          </a:xfrm>
        </p:spPr>
        <p:txBody>
          <a:bodyPr/>
          <a:lstStyle/>
          <a:p>
            <a:pPr marL="342900" indent="-342900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en-US" altLang="zh-TW" sz="3000" dirty="0" smtClean="0">
                <a:latin typeface="+mn-lt"/>
                <a:ea typeface="微軟正黑體"/>
              </a:rPr>
              <a:t>V 0.9</a:t>
            </a:r>
          </a:p>
        </p:txBody>
      </p:sp>
      <p:sp>
        <p:nvSpPr>
          <p:cNvPr id="5123" name="Rectangle 5"/>
          <p:cNvSpPr>
            <a:spLocks noGrp="1"/>
          </p:cNvSpPr>
          <p:nvPr>
            <p:ph type="title" idx="4294967295"/>
          </p:nvPr>
        </p:nvSpPr>
        <p:spPr>
          <a:xfrm>
            <a:off x="147638" y="2060575"/>
            <a:ext cx="8240712" cy="1727200"/>
          </a:xfrm>
          <a:extLst/>
        </p:spPr>
        <p:txBody>
          <a:bodyPr/>
          <a:lstStyle/>
          <a:p>
            <a:pPr algn="l">
              <a:defRPr/>
            </a:pPr>
            <a:r>
              <a:rPr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個人資料相關資訊安全管控措施</a:t>
            </a:r>
            <a:r>
              <a:rPr lang="en-US" altLang="zh-TW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</a:t>
            </a:r>
            <a:r>
              <a:rPr lang="en-US" altLang="zh-TW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/>
            </a:r>
            <a:br>
              <a:rPr lang="en-US" altLang="zh-TW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</a:br>
            <a:r>
              <a:rPr sz="3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從閘道到端點執行技術保護</a:t>
            </a:r>
            <a:endParaRPr lang="en-US" altLang="zh-TW" sz="3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7" name="副標題 6"/>
          <p:cNvSpPr txBox="1">
            <a:spLocks/>
          </p:cNvSpPr>
          <p:nvPr/>
        </p:nvSpPr>
        <p:spPr bwMode="auto">
          <a:xfrm>
            <a:off x="-828675" y="5949950"/>
            <a:ext cx="5903913" cy="4318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42900" indent="-342900" algn="r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kumimoji="0" lang="en-US" altLang="zh-TW" sz="1600" b="1" i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微軟正黑體" pitchFamily="34" charset="-120"/>
              </a:rPr>
              <a:t>Your Security , Our Mission   </a:t>
            </a:r>
          </a:p>
          <a:p>
            <a:pPr marL="342900" indent="-342900" algn="r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kumimoji="0" lang="zh-TW" altLang="en-US" sz="1600" b="1" i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微軟正黑體" pitchFamily="34" charset="-120"/>
              </a:rPr>
              <a:t>企業資安  </a:t>
            </a:r>
            <a:r>
              <a:rPr kumimoji="0" lang="en-US" altLang="zh-TW" sz="1600" b="1" i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微軟正黑體" pitchFamily="34" charset="-120"/>
              </a:rPr>
              <a:t>,</a:t>
            </a:r>
            <a:r>
              <a:rPr kumimoji="0" lang="zh-TW" altLang="en-US" sz="1600" b="1" i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微軟正黑體" pitchFamily="34" charset="-120"/>
              </a:rPr>
              <a:t>桓基把關</a:t>
            </a:r>
            <a:endParaRPr kumimoji="0" lang="en-US" altLang="zh-TW" sz="1600" b="1" i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微軟正黑體" pitchFamily="34" charset="-120"/>
            </a:endParaRPr>
          </a:p>
        </p:txBody>
      </p:sp>
      <p:sp>
        <p:nvSpPr>
          <p:cNvPr id="14340" name="副標題 6"/>
          <p:cNvSpPr txBox="1">
            <a:spLocks/>
          </p:cNvSpPr>
          <p:nvPr/>
        </p:nvSpPr>
        <p:spPr bwMode="auto">
          <a:xfrm>
            <a:off x="973138" y="5949950"/>
            <a:ext cx="1943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kumimoji="0" lang="en-US" altLang="zh-TW" sz="1400" baseline="0">
              <a:solidFill>
                <a:schemeClr val="bg1"/>
              </a:solidFill>
              <a:latin typeface="Calibri" pitchFamily="34" charset="0"/>
              <a:ea typeface="微軟正黑體" pitchFamily="34" charset="-120"/>
            </a:endParaRPr>
          </a:p>
        </p:txBody>
      </p:sp>
      <p:sp>
        <p:nvSpPr>
          <p:cNvPr id="14341" name="投影片編號版面配置區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5D7BB6-80C4-4EB8-8A96-3007109B543E}" type="slidenum">
              <a:rPr lang="zh-TW" altLang="en-US" smtClean="0">
                <a:latin typeface="Arial Unicode MS"/>
              </a:rPr>
              <a:pPr/>
              <a:t>1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電子檔案防護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-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密碼與加密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08075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大多數電子檔案應用軟體均有支援密碼保護，也可用壓縮軟體 </a:t>
            </a:r>
            <a:r>
              <a:rPr lang="en-US" altLang="zh-TW" sz="2400" dirty="0" smtClean="0">
                <a:latin typeface="+mn-lt"/>
                <a:ea typeface="微軟正黑體"/>
              </a:rPr>
              <a:t>(</a:t>
            </a:r>
            <a:r>
              <a:rPr lang="zh-TW" altLang="en-US" sz="2400" dirty="0" smtClean="0">
                <a:latin typeface="+mn-lt"/>
                <a:ea typeface="微軟正黑體"/>
              </a:rPr>
              <a:t>如 </a:t>
            </a:r>
            <a:r>
              <a:rPr lang="en-US" altLang="zh-TW" sz="2400" dirty="0" smtClean="0">
                <a:latin typeface="+mn-lt"/>
                <a:ea typeface="微軟正黑體"/>
              </a:rPr>
              <a:t>7-zip) </a:t>
            </a:r>
            <a:r>
              <a:rPr lang="zh-TW" altLang="en-US" sz="2400" dirty="0" smtClean="0">
                <a:latin typeface="+mn-lt"/>
                <a:ea typeface="微軟正黑體"/>
              </a:rPr>
              <a:t>來啟用加密防護</a:t>
            </a:r>
            <a:endParaRPr lang="zh-TW" altLang="en-US" sz="2400" dirty="0">
              <a:latin typeface="+mn-lt"/>
              <a:ea typeface="微軟正黑體"/>
            </a:endParaRPr>
          </a:p>
        </p:txBody>
      </p:sp>
      <p:sp>
        <p:nvSpPr>
          <p:cNvPr id="2662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CF52CF-F7F1-4FD0-87E3-285403FDA097}" type="slidenum">
              <a:rPr lang="zh-TW" altLang="en-US" smtClean="0">
                <a:latin typeface="Arial Unicode MS"/>
              </a:rPr>
              <a:pPr/>
              <a:t>10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20938"/>
            <a:ext cx="4005262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內容版面配置區 2"/>
          <p:cNvSpPr txBox="1">
            <a:spLocks/>
          </p:cNvSpPr>
          <p:nvPr/>
        </p:nvSpPr>
        <p:spPr bwMode="auto">
          <a:xfrm>
            <a:off x="539750" y="5805488"/>
            <a:ext cx="12954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zh-TW" sz="1600" b="1" baseline="0">
                <a:latin typeface="Apple LiGothic Medium"/>
                <a:ea typeface="Apple LiGothic Medium"/>
                <a:cs typeface="Apple LiGothic Medium"/>
              </a:rPr>
              <a:t>MS Word</a:t>
            </a:r>
          </a:p>
        </p:txBody>
      </p:sp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420938"/>
            <a:ext cx="38782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內容版面配置區 2"/>
          <p:cNvSpPr txBox="1">
            <a:spLocks/>
          </p:cNvSpPr>
          <p:nvPr/>
        </p:nvSpPr>
        <p:spPr bwMode="auto">
          <a:xfrm>
            <a:off x="4859338" y="5949950"/>
            <a:ext cx="18002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壓縮軟體 </a:t>
            </a:r>
            <a:r>
              <a:rPr lang="en-US" altLang="zh-TW" sz="1600" b="1" baseline="0">
                <a:latin typeface="Apple LiGothic Medium"/>
                <a:ea typeface="Apple LiGothic Medium"/>
                <a:cs typeface="Apple LiGothic Medium"/>
              </a:rPr>
              <a:t>7-Zip</a:t>
            </a:r>
          </a:p>
        </p:txBody>
      </p:sp>
      <p:sp>
        <p:nvSpPr>
          <p:cNvPr id="11" name="矩形 10"/>
          <p:cNvSpPr/>
          <p:nvPr/>
        </p:nvSpPr>
        <p:spPr>
          <a:xfrm>
            <a:off x="6948488" y="3789363"/>
            <a:ext cx="1727200" cy="8636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213" y="2924175"/>
            <a:ext cx="3816350" cy="100965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40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電子檔案防護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-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磁碟加密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08075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直接對磁碟加密，降低實體儲存裝置遺失的外洩風險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常見工具</a:t>
            </a:r>
            <a:r>
              <a:rPr lang="en-US" altLang="zh-TW" sz="2400" dirty="0" smtClean="0">
                <a:latin typeface="+mn-lt"/>
                <a:ea typeface="微軟正黑體"/>
              </a:rPr>
              <a:t>(</a:t>
            </a:r>
            <a:r>
              <a:rPr lang="zh-TW" altLang="en-US" sz="2400" dirty="0" smtClean="0">
                <a:latin typeface="+mn-lt"/>
                <a:ea typeface="微軟正黑體"/>
              </a:rPr>
              <a:t>軟體</a:t>
            </a:r>
            <a:r>
              <a:rPr lang="en-US" altLang="zh-TW" sz="2400" dirty="0" smtClean="0">
                <a:latin typeface="+mn-lt"/>
                <a:ea typeface="微軟正黑體"/>
              </a:rPr>
              <a:t>)</a:t>
            </a:r>
            <a:r>
              <a:rPr lang="zh-TW" altLang="en-US" sz="2400" dirty="0" smtClean="0">
                <a:latin typeface="+mn-lt"/>
                <a:ea typeface="微軟正黑體"/>
              </a:rPr>
              <a:t>有  </a:t>
            </a:r>
            <a:r>
              <a:rPr lang="en-US" altLang="zh-TW" sz="2400" dirty="0" smtClean="0">
                <a:latin typeface="+mn-lt"/>
                <a:ea typeface="微軟正黑體"/>
              </a:rPr>
              <a:t>USB </a:t>
            </a:r>
            <a:r>
              <a:rPr lang="zh-TW" altLang="en-US" sz="2400" dirty="0" smtClean="0">
                <a:latin typeface="+mn-lt"/>
                <a:ea typeface="微軟正黑體"/>
              </a:rPr>
              <a:t>加密碟、</a:t>
            </a:r>
            <a:r>
              <a:rPr lang="en-US" altLang="zh-TW" sz="2400" dirty="0" smtClean="0">
                <a:latin typeface="+mn-lt"/>
                <a:ea typeface="微軟正黑體"/>
              </a:rPr>
              <a:t>MS </a:t>
            </a:r>
            <a:r>
              <a:rPr lang="en-US" altLang="zh-TW" sz="2400" dirty="0" err="1" smtClean="0">
                <a:latin typeface="+mn-lt"/>
                <a:ea typeface="微軟正黑體"/>
              </a:rPr>
              <a:t>BitLocker</a:t>
            </a:r>
            <a:r>
              <a:rPr lang="en-US" altLang="zh-TW" sz="2400" dirty="0" smtClean="0">
                <a:latin typeface="+mn-lt"/>
                <a:ea typeface="微軟正黑體"/>
              </a:rPr>
              <a:t> </a:t>
            </a:r>
            <a:r>
              <a:rPr lang="zh-TW" altLang="en-US" sz="2400" dirty="0" smtClean="0">
                <a:latin typeface="+mn-lt"/>
                <a:ea typeface="微軟正黑體"/>
              </a:rPr>
              <a:t>與 </a:t>
            </a:r>
            <a:r>
              <a:rPr lang="en-US" altLang="zh-TW" sz="2400" dirty="0" err="1" smtClean="0">
                <a:latin typeface="+mn-lt"/>
                <a:ea typeface="微軟正黑體"/>
              </a:rPr>
              <a:t>TrueCrypt</a:t>
            </a:r>
            <a:r>
              <a:rPr lang="en-US" altLang="zh-TW" sz="2400" dirty="0" smtClean="0">
                <a:latin typeface="+mn-lt"/>
                <a:ea typeface="微軟正黑體"/>
              </a:rPr>
              <a:t> (Free)</a:t>
            </a:r>
            <a:r>
              <a:rPr lang="zh-TW" altLang="en-US" sz="2400" dirty="0" smtClean="0">
                <a:latin typeface="+mn-lt"/>
                <a:ea typeface="微軟正黑體"/>
              </a:rPr>
              <a:t> 等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2000" dirty="0" smtClean="0">
                <a:latin typeface="+mn-lt"/>
                <a:ea typeface="微軟正黑體"/>
                <a:hlinkClick r:id="rId2"/>
              </a:rPr>
              <a:t>http://www.truecrypt.org/</a:t>
            </a:r>
            <a:endParaRPr lang="en-US" altLang="zh-TW" sz="20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重要</a:t>
            </a:r>
            <a:r>
              <a:rPr lang="en-US" altLang="zh-TW" sz="2400" dirty="0" smtClean="0">
                <a:latin typeface="+mn-lt"/>
                <a:ea typeface="微軟正黑體"/>
              </a:rPr>
              <a:t>: </a:t>
            </a:r>
            <a:r>
              <a:rPr lang="zh-TW" altLang="en-US" sz="2400" dirty="0" smtClean="0">
                <a:latin typeface="+mn-lt"/>
                <a:ea typeface="微軟正黑體"/>
              </a:rPr>
              <a:t>一定要先做好備份</a:t>
            </a:r>
            <a:endParaRPr lang="zh-TW" altLang="en-US" sz="2400" dirty="0">
              <a:latin typeface="+mn-lt"/>
              <a:ea typeface="微軟正黑體"/>
            </a:endParaRPr>
          </a:p>
        </p:txBody>
      </p:sp>
      <p:sp>
        <p:nvSpPr>
          <p:cNvPr id="2765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F3D961-124E-477C-8E29-E690AD0D00E5}" type="slidenum">
              <a:rPr lang="zh-TW" altLang="en-US" smtClean="0">
                <a:latin typeface="Arial Unicode MS"/>
              </a:rPr>
              <a:pPr/>
              <a:t>11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716338"/>
            <a:ext cx="3846512" cy="23447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175" y="3716338"/>
            <a:ext cx="4318000" cy="187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密碼強度是很重要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1438"/>
            <a:ext cx="8686800" cy="1295400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altLang="zh-TW" sz="2200" dirty="0" smtClean="0">
                <a:latin typeface="+mn-lt"/>
                <a:ea typeface="微軟正黑體"/>
              </a:rPr>
              <a:t>Google “</a:t>
            </a:r>
            <a:r>
              <a:rPr lang="en-US" altLang="zh-TW" sz="2200" dirty="0" err="1" smtClean="0">
                <a:latin typeface="+mn-lt"/>
                <a:ea typeface="微軟正黑體"/>
              </a:rPr>
              <a:t>rar</a:t>
            </a:r>
            <a:r>
              <a:rPr lang="en-US" altLang="zh-TW" sz="2200" dirty="0" smtClean="0">
                <a:latin typeface="+mn-lt"/>
                <a:ea typeface="微軟正黑體"/>
              </a:rPr>
              <a:t> password cracker”, “office password cracker ”</a:t>
            </a:r>
            <a:r>
              <a:rPr lang="zh-TW" altLang="en-US" sz="2200" dirty="0" smtClean="0">
                <a:latin typeface="+mn-lt"/>
                <a:ea typeface="微軟正黑體"/>
              </a:rPr>
              <a:t>，可以找出一堆解密軟體 ，個人電腦可在幾小時至幾日內解出常用密碼。</a:t>
            </a:r>
            <a:endParaRPr lang="en-US" altLang="zh-TW" sz="22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目前個人電腦都配有 </a:t>
            </a:r>
            <a:r>
              <a:rPr lang="en-US" altLang="zh-TW" sz="2200" dirty="0" smtClean="0">
                <a:latin typeface="+mn-lt"/>
                <a:ea typeface="微軟正黑體"/>
              </a:rPr>
              <a:t>3D </a:t>
            </a:r>
            <a:r>
              <a:rPr lang="zh-TW" altLang="en-US" sz="2200" dirty="0" smtClean="0">
                <a:latin typeface="+mn-lt"/>
                <a:ea typeface="微軟正黑體"/>
              </a:rPr>
              <a:t>顯示卡，更可透過 </a:t>
            </a:r>
            <a:r>
              <a:rPr lang="en-US" altLang="zh-TW" sz="2200" dirty="0" smtClean="0">
                <a:latin typeface="+mn-lt"/>
                <a:ea typeface="微軟正黑體"/>
              </a:rPr>
              <a:t>GPU </a:t>
            </a:r>
            <a:r>
              <a:rPr lang="zh-TW" altLang="en-US" sz="2200" dirty="0" smtClean="0">
                <a:latin typeface="+mn-lt"/>
                <a:ea typeface="微軟正黑體"/>
              </a:rPr>
              <a:t>來加速解密速度。</a:t>
            </a:r>
            <a:endParaRPr lang="en-US" altLang="zh-TW" sz="2200" dirty="0" smtClean="0">
              <a:latin typeface="+mn-lt"/>
              <a:ea typeface="微軟正黑體"/>
            </a:endParaRPr>
          </a:p>
        </p:txBody>
      </p:sp>
      <p:sp>
        <p:nvSpPr>
          <p:cNvPr id="28675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E98D6BE-2824-4569-B5F6-43DC743E1AA7}" type="slidenum">
              <a:rPr lang="zh-TW" altLang="en-US" smtClean="0">
                <a:latin typeface="Arial Unicode MS"/>
              </a:rPr>
              <a:pPr/>
              <a:t>12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2636838"/>
            <a:ext cx="6673850" cy="4176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79388" y="2708275"/>
            <a:ext cx="208438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1800" baseline="0" dirty="0" err="1">
                <a:latin typeface="微軟正黑體" pitchFamily="34" charset="-120"/>
                <a:ea typeface="微軟正黑體" pitchFamily="34" charset="-120"/>
              </a:rPr>
              <a:t>ElcomSoft</a:t>
            </a:r>
            <a:r>
              <a:rPr lang="en-US" altLang="zh-TW" sz="1800" baseline="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1800" baseline="0" dirty="0" err="1">
                <a:latin typeface="微軟正黑體" pitchFamily="34" charset="-120"/>
                <a:ea typeface="微軟正黑體" pitchFamily="34" charset="-120"/>
              </a:rPr>
              <a:t>Co.Ltd</a:t>
            </a:r>
            <a:r>
              <a:rPr lang="en-US" altLang="zh-TW" sz="1800" baseline="0" dirty="0">
                <a:latin typeface="微軟正黑體" pitchFamily="34" charset="-120"/>
                <a:ea typeface="微軟正黑體" pitchFamily="34" charset="-120"/>
              </a:rPr>
              <a:t>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zh-TW" altLang="en-US" sz="1800" baseline="0" dirty="0">
                <a:latin typeface="微軟正黑體" pitchFamily="34" charset="-120"/>
                <a:ea typeface="微軟正黑體" pitchFamily="34" charset="-120"/>
                <a:hlinkClick r:id="rId3"/>
              </a:rPr>
              <a:t>下載</a:t>
            </a:r>
            <a:endParaRPr lang="en-US" altLang="zh-TW" sz="1800" baseline="0" dirty="0">
              <a:latin typeface="微軟正黑體" pitchFamily="34" charset="-120"/>
              <a:ea typeface="微軟正黑體" pitchFamily="34" charset="-12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zh-TW" altLang="en-US" sz="1800" baseline="0" dirty="0">
                <a:latin typeface="微軟正黑體" pitchFamily="34" charset="-120"/>
                <a:ea typeface="微軟正黑體" pitchFamily="34" charset="-120"/>
                <a:hlinkClick r:id="rId4"/>
              </a:rPr>
              <a:t>價格</a:t>
            </a:r>
            <a:endParaRPr lang="en-US" altLang="zh-TW" sz="1800" baseline="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電子檔案防護技術</a:t>
            </a:r>
            <a:r>
              <a:rPr lang="en-US" altLang="zh-TW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: DRM</a:t>
            </a:r>
            <a:endParaRPr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1612900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altLang="zh-TW" sz="2000" dirty="0" smtClean="0">
                <a:latin typeface="+mn-lt"/>
                <a:ea typeface="微軟正黑體"/>
              </a:rPr>
              <a:t>DRM </a:t>
            </a:r>
            <a:r>
              <a:rPr lang="zh-TW" altLang="en-US" sz="2000" dirty="0" smtClean="0">
                <a:latin typeface="+mn-lt"/>
                <a:ea typeface="微軟正黑體"/>
              </a:rPr>
              <a:t>最早是用在數位音樂與數位電影的保護，只有合法授權者才可以讀取數位媒體檔案。</a:t>
            </a:r>
            <a:endParaRPr lang="en-US" altLang="zh-TW" sz="20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000" dirty="0" smtClean="0">
                <a:latin typeface="+mn-lt"/>
                <a:ea typeface="微軟正黑體"/>
              </a:rPr>
              <a:t>目前也常被用來保護以電子檔案形式存在的機敏資料，如研發設計稿、財務資料、個人資料等電子檔案。</a:t>
            </a:r>
            <a:endParaRPr lang="zh-TW" altLang="en-US" sz="2000" dirty="0">
              <a:latin typeface="+mn-lt"/>
              <a:ea typeface="微軟正黑體"/>
            </a:endParaRPr>
          </a:p>
        </p:txBody>
      </p:sp>
      <p:sp>
        <p:nvSpPr>
          <p:cNvPr id="2969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93D95F-6872-40A1-993F-9936F698319E}" type="slidenum">
              <a:rPr lang="zh-TW" altLang="en-US" smtClean="0">
                <a:latin typeface="Arial Unicode MS"/>
              </a:rPr>
              <a:pPr/>
              <a:t>13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325" y="2708275"/>
            <a:ext cx="7997825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電子檔案防護</a:t>
            </a:r>
            <a:r>
              <a:rPr lang="en-US" altLang="zh-TW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:</a:t>
            </a: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授權管控</a:t>
            </a:r>
            <a:endParaRPr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604838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透過檔案系統的 內建 </a:t>
            </a:r>
            <a:r>
              <a:rPr lang="en-US" altLang="zh-TW" dirty="0" smtClean="0">
                <a:latin typeface="+mn-lt"/>
                <a:ea typeface="微軟正黑體"/>
              </a:rPr>
              <a:t>ACL </a:t>
            </a:r>
            <a:r>
              <a:rPr lang="zh-TW" altLang="en-US" dirty="0" smtClean="0">
                <a:latin typeface="+mn-lt"/>
                <a:ea typeface="微軟正黑體"/>
              </a:rPr>
              <a:t>清單</a:t>
            </a:r>
            <a:endParaRPr lang="zh-TW" altLang="en-US" dirty="0">
              <a:latin typeface="+mn-lt"/>
              <a:ea typeface="微軟正黑體"/>
            </a:endParaRPr>
          </a:p>
        </p:txBody>
      </p:sp>
      <p:sp>
        <p:nvSpPr>
          <p:cNvPr id="3072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610AFE-A785-4EF1-BB80-9A8A7DF8811B}" type="slidenum">
              <a:rPr lang="zh-TW" altLang="en-US" smtClean="0">
                <a:latin typeface="Arial Unicode MS"/>
              </a:rPr>
              <a:pPr/>
              <a:t>14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060575"/>
            <a:ext cx="3551238" cy="4151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 descr="螢幕快照 2012-09-24 下午10.42.57.png"/>
          <p:cNvPicPr>
            <a:picLocks noChangeAspect="1"/>
          </p:cNvPicPr>
          <p:nvPr/>
        </p:nvPicPr>
        <p:blipFill rotWithShape="1">
          <a:blip r:embed="rId3"/>
          <a:srcRect r="10182"/>
          <a:stretch/>
        </p:blipFill>
        <p:spPr>
          <a:xfrm>
            <a:off x="4356100" y="2084388"/>
            <a:ext cx="4752975" cy="2640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檔案授權管控系統</a:t>
            </a:r>
            <a:r>
              <a:rPr lang="en-US" altLang="zh-TW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(</a:t>
            </a: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商用軟體</a:t>
            </a:r>
            <a:r>
              <a:rPr lang="en-US" altLang="zh-TW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)</a:t>
            </a:r>
            <a:endParaRPr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1746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1C584D-B9EF-4CF8-82AB-446815344C41}" type="slidenum">
              <a:rPr lang="zh-TW" altLang="en-US" smtClean="0">
                <a:latin typeface="Arial Unicode MS"/>
              </a:rPr>
              <a:pPr/>
              <a:t>15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6" name="Picture 2" descr="2008-06-23_15-45-28-7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6858000" cy="50831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406400" y="2195513"/>
            <a:ext cx="2503488" cy="3733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TW" altLang="zh-TW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5795963" y="5445125"/>
            <a:ext cx="3097212" cy="60483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點選目錄</a:t>
            </a:r>
            <a:r>
              <a:rPr lang="en-US" altLang="zh-TW" sz="1800" dirty="0" smtClean="0">
                <a:latin typeface="+mn-lt"/>
                <a:ea typeface="微軟正黑體"/>
              </a:rPr>
              <a:t>(</a:t>
            </a:r>
            <a:r>
              <a:rPr lang="zh-TW" altLang="en-US" sz="1800" dirty="0" smtClean="0">
                <a:latin typeface="+mn-lt"/>
                <a:ea typeface="微軟正黑體"/>
              </a:rPr>
              <a:t>檔案</a:t>
            </a:r>
            <a:r>
              <a:rPr lang="en-US" altLang="zh-TW" sz="1800" dirty="0" smtClean="0">
                <a:latin typeface="+mn-lt"/>
                <a:ea typeface="微軟正黑體"/>
              </a:rPr>
              <a:t>)</a:t>
            </a:r>
            <a:r>
              <a:rPr lang="zh-TW" altLang="en-US" sz="1800" dirty="0" smtClean="0">
                <a:latin typeface="+mn-lt"/>
                <a:ea typeface="微軟正黑體"/>
              </a:rPr>
              <a:t>，可列出相關人員的存取權限</a:t>
            </a:r>
            <a:endParaRPr lang="zh-TW" altLang="en-US" sz="1800" dirty="0">
              <a:latin typeface="+mn-lt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檔案授權管控系統</a:t>
            </a:r>
            <a:r>
              <a:rPr lang="en-US" altLang="zh-TW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(</a:t>
            </a:r>
            <a:r>
              <a: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商用軟體</a:t>
            </a:r>
            <a:r>
              <a:rPr lang="en-US" altLang="zh-TW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)</a:t>
            </a:r>
            <a:endParaRPr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2770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EDF532-B68F-46FE-80C6-AB429E46092F}" type="slidenum">
              <a:rPr lang="zh-TW" altLang="en-US" smtClean="0">
                <a:latin typeface="Arial Unicode MS"/>
              </a:rPr>
              <a:pPr/>
              <a:t>16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5" name="Picture 4" descr="2008-06-23_15-47-21-5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1096963"/>
            <a:ext cx="6838950" cy="50688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070350" y="5489575"/>
            <a:ext cx="3095625" cy="60325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點選部門</a:t>
            </a:r>
            <a:r>
              <a:rPr lang="en-US" altLang="zh-TW" sz="1800" dirty="0" smtClean="0">
                <a:latin typeface="+mn-lt"/>
                <a:ea typeface="微軟正黑體"/>
              </a:rPr>
              <a:t>(</a:t>
            </a:r>
            <a:r>
              <a:rPr lang="zh-TW" altLang="en-US" sz="1800" dirty="0" smtClean="0">
                <a:latin typeface="+mn-lt"/>
                <a:ea typeface="微軟正黑體"/>
              </a:rPr>
              <a:t>人員</a:t>
            </a:r>
            <a:r>
              <a:rPr lang="en-US" altLang="zh-TW" sz="1800" dirty="0" smtClean="0">
                <a:latin typeface="+mn-lt"/>
                <a:ea typeface="微軟正黑體"/>
              </a:rPr>
              <a:t>)</a:t>
            </a:r>
            <a:r>
              <a:rPr lang="zh-TW" altLang="en-US" sz="1800" dirty="0" smtClean="0">
                <a:latin typeface="+mn-lt"/>
                <a:ea typeface="微軟正黑體"/>
              </a:rPr>
              <a:t>，可列出檔案的存取權限</a:t>
            </a:r>
            <a:endParaRPr lang="zh-TW" altLang="en-US" sz="1800" dirty="0">
              <a:latin typeface="+mn-lt"/>
              <a:ea typeface="微軟正黑體"/>
            </a:endParaRP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2773363" y="2176463"/>
            <a:ext cx="4752975" cy="39608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檔案授權管控系統</a:t>
            </a:r>
            <a:r>
              <a:rPr lang="en-US" altLang="zh-TW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(</a:t>
            </a:r>
            <a:r>
              <a: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商用軟體</a:t>
            </a:r>
            <a:r>
              <a:rPr lang="en-US" altLang="zh-TW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)</a:t>
            </a:r>
            <a:endParaRPr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3794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969F3F-8558-4F3A-9477-69B604E0AAAA}" type="slidenum">
              <a:rPr lang="zh-TW" altLang="en-US" smtClean="0">
                <a:latin typeface="Arial Unicode MS"/>
              </a:rPr>
              <a:pPr/>
              <a:t>17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6" name="Picture 17" descr="2009-01-16_10-48-54-73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7975" y="1371600"/>
            <a:ext cx="8572500" cy="414496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23850" y="5589588"/>
            <a:ext cx="8229600" cy="604837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檔案的存取動作 </a:t>
            </a:r>
            <a:r>
              <a:rPr lang="en-US" altLang="zh-TW" sz="1800" dirty="0" smtClean="0">
                <a:latin typeface="+mn-lt"/>
                <a:ea typeface="微軟正黑體"/>
              </a:rPr>
              <a:t>(</a:t>
            </a:r>
            <a:r>
              <a:rPr lang="zh-TW" altLang="en-US" sz="1800" dirty="0" smtClean="0">
                <a:latin typeface="+mn-lt"/>
                <a:ea typeface="微軟正黑體"/>
              </a:rPr>
              <a:t>開啟、修改、刪除</a:t>
            </a:r>
            <a:r>
              <a:rPr lang="en-US" altLang="zh-TW" sz="1800" dirty="0" smtClean="0">
                <a:latin typeface="+mn-lt"/>
                <a:ea typeface="微軟正黑體"/>
              </a:rPr>
              <a:t>)</a:t>
            </a:r>
            <a:r>
              <a:rPr lang="zh-TW" altLang="en-US" sz="1800" dirty="0" smtClean="0">
                <a:latin typeface="+mn-lt"/>
                <a:ea typeface="微軟正黑體"/>
              </a:rPr>
              <a:t>均會被詳細記錄</a:t>
            </a:r>
            <a:endParaRPr lang="zh-TW" altLang="en-US" sz="1800" dirty="0">
              <a:latin typeface="+mn-lt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資料外洩常見方案 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: DLP</a:t>
            </a:r>
            <a:endParaRPr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altLang="zh-TW" sz="2600" dirty="0" smtClean="0">
                <a:cs typeface="+mn-cs"/>
              </a:rPr>
              <a:t>Data Loss Prevention</a:t>
            </a:r>
            <a:r>
              <a:rPr lang="zh-TW" altLang="en-US" sz="2600" dirty="0" smtClean="0">
                <a:cs typeface="+mn-cs"/>
              </a:rPr>
              <a:t>，常見有三種類型</a:t>
            </a:r>
            <a:r>
              <a:rPr lang="en-US" altLang="zh-TW" sz="2600" dirty="0" smtClean="0">
                <a:cs typeface="+mn-cs"/>
              </a:rPr>
              <a:t>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檔案控管 </a:t>
            </a:r>
            <a:r>
              <a:rPr lang="en-US" altLang="zh-TW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(File Protection): 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400" dirty="0" smtClean="0">
                <a:cs typeface="+mn-cs"/>
              </a:rPr>
              <a:t>透過控管檔案本身避免資料外洩，如將機密文件加密。</a:t>
            </a:r>
            <a:endParaRPr lang="en-US" altLang="zh-TW" sz="2400" dirty="0" smtClean="0"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周邊控管 </a:t>
            </a:r>
            <a:r>
              <a:rPr lang="en-US" altLang="zh-TW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(I/O Protection): 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400" dirty="0" smtClean="0">
                <a:cs typeface="+mn-cs"/>
              </a:rPr>
              <a:t>控管周邊硬體，限制或紀錄輸出入與儲存裝置等的使用狀況，防範機敏文件透過 </a:t>
            </a:r>
            <a:r>
              <a:rPr lang="en-US" altLang="zh-TW" sz="2400" dirty="0" smtClean="0">
                <a:cs typeface="+mn-cs"/>
              </a:rPr>
              <a:t>USB </a:t>
            </a:r>
            <a:r>
              <a:rPr lang="zh-TW" altLang="en-US" sz="2400" dirty="0" smtClean="0">
                <a:cs typeface="+mn-cs"/>
              </a:rPr>
              <a:t>等周邊硬體外洩。</a:t>
            </a:r>
            <a:endParaRPr lang="en-US" altLang="zh-TW" sz="2400" dirty="0" smtClean="0"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網路控管 </a:t>
            </a:r>
            <a:r>
              <a:rPr lang="en-US" altLang="zh-TW" sz="2800" dirty="0" smtClean="0">
                <a:solidFill>
                  <a:schemeClr val="accent2">
                    <a:lumMod val="50000"/>
                  </a:schemeClr>
                </a:solidFill>
                <a:cs typeface="+mn-cs"/>
              </a:rPr>
              <a:t>(Network Protection): 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400" dirty="0" smtClean="0">
                <a:cs typeface="+mn-cs"/>
              </a:rPr>
              <a:t>控管網路，透過限制、側錄或寄路藉由網路傳佈的</a:t>
            </a:r>
            <a:r>
              <a:rPr lang="en-US" altLang="zh-TW" sz="2400" dirty="0" smtClean="0">
                <a:cs typeface="+mn-cs"/>
              </a:rPr>
              <a:t>Email </a:t>
            </a:r>
            <a:r>
              <a:rPr lang="zh-TW" altLang="en-US" sz="2400" dirty="0" smtClean="0">
                <a:cs typeface="+mn-cs"/>
              </a:rPr>
              <a:t>、</a:t>
            </a:r>
            <a:r>
              <a:rPr lang="en-US" altLang="zh-TW" sz="2400" dirty="0" smtClean="0">
                <a:cs typeface="+mn-cs"/>
              </a:rPr>
              <a:t>MSN </a:t>
            </a:r>
            <a:r>
              <a:rPr lang="zh-TW" altLang="en-US" sz="2400" dirty="0" smtClean="0">
                <a:cs typeface="+mn-cs"/>
              </a:rPr>
              <a:t>、</a:t>
            </a:r>
            <a:r>
              <a:rPr lang="en-US" altLang="zh-TW" sz="2400" dirty="0" smtClean="0">
                <a:cs typeface="+mn-cs"/>
              </a:rPr>
              <a:t> Skype </a:t>
            </a:r>
            <a:r>
              <a:rPr lang="zh-TW" altLang="en-US" sz="2400" dirty="0" smtClean="0">
                <a:cs typeface="+mn-cs"/>
              </a:rPr>
              <a:t>等作業，防範機密資料透過網路外洩。</a:t>
            </a:r>
          </a:p>
        </p:txBody>
      </p:sp>
      <p:sp>
        <p:nvSpPr>
          <p:cNvPr id="3481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75C411C-D332-4D1D-BE7C-45520E521E6C}" type="slidenum">
              <a:rPr lang="zh-TW" altLang="en-US" smtClean="0">
                <a:latin typeface="Arial Unicode MS"/>
              </a:rPr>
              <a:pPr/>
              <a:t>18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裝置安全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: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端點防護軟體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5842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E78637-16BD-4EDD-9A2A-451B0A6473AD}" type="slidenum">
              <a:rPr lang="zh-TW" altLang="en-US" smtClean="0">
                <a:latin typeface="Arial Unicode MS"/>
              </a:rPr>
              <a:pPr/>
              <a:t>19</a:t>
            </a:fld>
            <a:endParaRPr lang="en-US" altLang="zh-TW" smtClean="0">
              <a:latin typeface="Arial Unicode M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5733256"/>
            <a:ext cx="2160240" cy="504056"/>
          </a:xfrm>
          <a:prstGeom prst="rect">
            <a:avLst/>
          </a:prstGeom>
          <a:scene3d>
            <a:camera prst="obliqueTop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防毒</a:t>
            </a:r>
          </a:p>
        </p:txBody>
      </p:sp>
      <p:sp>
        <p:nvSpPr>
          <p:cNvPr id="7" name="矩形 6"/>
          <p:cNvSpPr/>
          <p:nvPr/>
        </p:nvSpPr>
        <p:spPr>
          <a:xfrm>
            <a:off x="755576" y="5105756"/>
            <a:ext cx="2160240" cy="504056"/>
          </a:xfrm>
          <a:prstGeom prst="rect">
            <a:avLst/>
          </a:prstGeom>
          <a:scene3d>
            <a:camera prst="obliqueTop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防間諜軟體</a:t>
            </a:r>
          </a:p>
        </p:txBody>
      </p:sp>
      <p:sp>
        <p:nvSpPr>
          <p:cNvPr id="8" name="矩形 7"/>
          <p:cNvSpPr/>
          <p:nvPr/>
        </p:nvSpPr>
        <p:spPr>
          <a:xfrm>
            <a:off x="755576" y="4478258"/>
            <a:ext cx="2160240" cy="504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主機型防火牆</a:t>
            </a:r>
          </a:p>
        </p:txBody>
      </p:sp>
      <p:sp>
        <p:nvSpPr>
          <p:cNvPr id="9" name="矩形 8"/>
          <p:cNvSpPr/>
          <p:nvPr/>
        </p:nvSpPr>
        <p:spPr>
          <a:xfrm>
            <a:off x="755576" y="3850760"/>
            <a:ext cx="2160240" cy="504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主機型入侵偵測</a:t>
            </a:r>
          </a:p>
        </p:txBody>
      </p:sp>
      <p:sp>
        <p:nvSpPr>
          <p:cNvPr id="10" name="矩形 9"/>
          <p:cNvSpPr/>
          <p:nvPr/>
        </p:nvSpPr>
        <p:spPr>
          <a:xfrm>
            <a:off x="755576" y="3223262"/>
            <a:ext cx="216024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裝置管控</a:t>
            </a:r>
          </a:p>
        </p:txBody>
      </p:sp>
      <p:sp>
        <p:nvSpPr>
          <p:cNvPr id="11" name="矩形 10"/>
          <p:cNvSpPr/>
          <p:nvPr/>
        </p:nvSpPr>
        <p:spPr>
          <a:xfrm>
            <a:off x="755576" y="2595764"/>
            <a:ext cx="216024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應用程式控管</a:t>
            </a:r>
          </a:p>
        </p:txBody>
      </p:sp>
      <p:sp>
        <p:nvSpPr>
          <p:cNvPr id="12" name="矩形 11"/>
          <p:cNvSpPr/>
          <p:nvPr/>
        </p:nvSpPr>
        <p:spPr>
          <a:xfrm>
            <a:off x="755576" y="1968266"/>
            <a:ext cx="2160240" cy="5040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網路存取控管</a:t>
            </a:r>
          </a:p>
        </p:txBody>
      </p:sp>
      <p:sp>
        <p:nvSpPr>
          <p:cNvPr id="13" name="矩形 12"/>
          <p:cNvSpPr/>
          <p:nvPr/>
        </p:nvSpPr>
        <p:spPr>
          <a:xfrm>
            <a:off x="755576" y="1340768"/>
            <a:ext cx="2160240" cy="5040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aseline="0" dirty="0">
                <a:latin typeface="微軟正黑體" pitchFamily="34" charset="-120"/>
                <a:ea typeface="微軟正黑體" pitchFamily="34" charset="-120"/>
              </a:rPr>
              <a:t>安全符規控管</a:t>
            </a:r>
          </a:p>
        </p:txBody>
      </p:sp>
      <p:sp>
        <p:nvSpPr>
          <p:cNvPr id="14" name="左大括弧 13"/>
          <p:cNvSpPr/>
          <p:nvPr/>
        </p:nvSpPr>
        <p:spPr>
          <a:xfrm rot="10800000">
            <a:off x="3132138" y="4076700"/>
            <a:ext cx="792162" cy="2016125"/>
          </a:xfrm>
          <a:prstGeom prst="leftBrace">
            <a:avLst>
              <a:gd name="adj1" fmla="val 8333"/>
              <a:gd name="adj2" fmla="val 48905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/>
          </a:p>
        </p:txBody>
      </p:sp>
      <p:sp>
        <p:nvSpPr>
          <p:cNvPr id="15" name="左大括弧 14"/>
          <p:cNvSpPr/>
          <p:nvPr/>
        </p:nvSpPr>
        <p:spPr>
          <a:xfrm rot="10800000">
            <a:off x="3132138" y="1628775"/>
            <a:ext cx="719137" cy="2016125"/>
          </a:xfrm>
          <a:prstGeom prst="leftBrace">
            <a:avLst>
              <a:gd name="adj1" fmla="val 8333"/>
              <a:gd name="adj2" fmla="val 49742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5865" name="內容版面配置區 2"/>
          <p:cNvSpPr txBox="1">
            <a:spLocks/>
          </p:cNvSpPr>
          <p:nvPr/>
        </p:nvSpPr>
        <p:spPr bwMode="auto">
          <a:xfrm>
            <a:off x="4067175" y="4292600"/>
            <a:ext cx="46085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1.</a:t>
            </a:r>
            <a:r>
              <a:rPr lang="zh-TW" altLang="en-US" b="1" baseline="0">
                <a:latin typeface="Apple LiGothic Medium"/>
                <a:ea typeface="Apple LiGothic Medium"/>
                <a:cs typeface="Apple LiGothic Medium"/>
              </a:rPr>
              <a:t> 端點防護</a:t>
            </a:r>
            <a:endParaRPr lang="en-US" altLang="zh-TW" b="1" baseline="0">
              <a:latin typeface="Apple LiGothic Medium"/>
              <a:ea typeface="Apple LiGothic Medium"/>
              <a:cs typeface="Apple LiGothic Medium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(</a:t>
            </a:r>
            <a:r>
              <a:rPr lang="zh-TW" altLang="en-US" b="1" baseline="0">
                <a:latin typeface="Apple LiGothic Medium"/>
                <a:ea typeface="Apple LiGothic Medium"/>
                <a:cs typeface="Apple LiGothic Medium"/>
              </a:rPr>
              <a:t>防止惡意攻擊、惡意軟體入侵</a:t>
            </a: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)</a:t>
            </a:r>
          </a:p>
        </p:txBody>
      </p:sp>
      <p:sp>
        <p:nvSpPr>
          <p:cNvPr id="35866" name="內容版面配置區 2"/>
          <p:cNvSpPr txBox="1">
            <a:spLocks/>
          </p:cNvSpPr>
          <p:nvPr/>
        </p:nvSpPr>
        <p:spPr bwMode="auto">
          <a:xfrm>
            <a:off x="3851275" y="2133600"/>
            <a:ext cx="5184775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2.</a:t>
            </a:r>
            <a:r>
              <a:rPr lang="zh-TW" altLang="en-US" b="1" baseline="0">
                <a:latin typeface="Apple LiGothic Medium"/>
                <a:ea typeface="Apple LiGothic Medium"/>
                <a:cs typeface="Apple LiGothic Medium"/>
              </a:rPr>
              <a:t> 安全政策遵循</a:t>
            </a:r>
            <a:endParaRPr lang="en-US" altLang="zh-TW" b="1" baseline="0">
              <a:latin typeface="Apple LiGothic Medium"/>
              <a:ea typeface="Apple LiGothic Medium"/>
              <a:cs typeface="Apple LiGothic Medium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(</a:t>
            </a:r>
            <a:r>
              <a:rPr lang="zh-TW" altLang="en-US" b="1" baseline="0">
                <a:latin typeface="Apple LiGothic Medium"/>
                <a:ea typeface="Apple LiGothic Medium"/>
                <a:cs typeface="Apple LiGothic Medium"/>
              </a:rPr>
              <a:t>強制所有人都採用相同的管控政策</a:t>
            </a:r>
            <a:r>
              <a:rPr lang="en-US" altLang="zh-TW" b="1" baseline="0">
                <a:latin typeface="Apple LiGothic Medium"/>
                <a:ea typeface="Apple LiGothic Medium"/>
                <a:cs typeface="Apple LiGothic Medium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簡報大綱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kumimoji="1" lang="zh-TW" altLang="en-US" dirty="0">
                <a:latin typeface="+mn-lt"/>
                <a:ea typeface="微軟正黑體"/>
              </a:rPr>
              <a:t>前言：資料洩漏的統計資料</a:t>
            </a:r>
            <a:endParaRPr kumimoji="1" lang="en-US" altLang="zh-TW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dirty="0" smtClean="0">
                <a:latin typeface="+mn-lt"/>
                <a:ea typeface="微軟正黑體"/>
              </a:rPr>
              <a:t>資訊</a:t>
            </a:r>
            <a:r>
              <a:rPr kumimoji="1" lang="zh-TW" altLang="en-US" dirty="0">
                <a:latin typeface="+mn-lt"/>
                <a:ea typeface="微軟正黑體"/>
              </a:rPr>
              <a:t>保存</a:t>
            </a:r>
            <a:r>
              <a:rPr kumimoji="1" lang="zh-TW" altLang="en-US" dirty="0" smtClean="0">
                <a:latin typeface="+mn-lt"/>
                <a:ea typeface="微軟正黑體"/>
              </a:rPr>
              <a:t>技術層面</a:t>
            </a:r>
            <a:endParaRPr kumimoji="1" lang="en-US" altLang="zh-TW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dirty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>
                <a:latin typeface="+mn-lt"/>
                <a:ea typeface="微軟正黑體"/>
              </a:rPr>
              <a:t>-</a:t>
            </a:r>
            <a:r>
              <a:rPr kumimoji="1" lang="en-US" altLang="zh-TW" dirty="0" smtClean="0">
                <a:latin typeface="+mn-lt"/>
                <a:ea typeface="微軟正黑體"/>
              </a:rPr>
              <a:t>Web Application</a:t>
            </a:r>
            <a:endParaRPr kumimoji="1" lang="en-US" altLang="zh-TW" dirty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dirty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>
                <a:latin typeface="+mn-lt"/>
                <a:ea typeface="微軟正黑體"/>
              </a:rPr>
              <a:t>-</a:t>
            </a:r>
            <a:r>
              <a:rPr kumimoji="1" lang="en-US" altLang="zh-TW" dirty="0" smtClean="0">
                <a:latin typeface="+mn-lt"/>
                <a:ea typeface="微軟正黑體"/>
              </a:rPr>
              <a:t>Email</a:t>
            </a: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dirty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>
                <a:latin typeface="+mn-lt"/>
                <a:ea typeface="微軟正黑體"/>
              </a:rPr>
              <a:t>-</a:t>
            </a:r>
            <a:r>
              <a:rPr kumimoji="1" lang="zh-TW" altLang="en-US" dirty="0" smtClean="0">
                <a:latin typeface="+mn-lt"/>
                <a:ea typeface="微軟正黑體"/>
              </a:rPr>
              <a:t>遠端畫面</a:t>
            </a:r>
            <a:r>
              <a:rPr kumimoji="1" lang="zh-TW" altLang="en-US" dirty="0">
                <a:latin typeface="+mn-lt"/>
                <a:ea typeface="微軟正黑體"/>
              </a:rPr>
              <a:t>操控</a:t>
            </a:r>
            <a:endParaRPr lang="zh-TW" altLang="en-US" dirty="0">
              <a:latin typeface="+mn-lt"/>
              <a:ea typeface="微軟正黑體"/>
            </a:endParaRPr>
          </a:p>
        </p:txBody>
      </p:sp>
      <p:sp>
        <p:nvSpPr>
          <p:cNvPr id="1638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D714D1-AD90-4919-AEB7-2BAB4F8FE71F}" type="slidenum">
              <a:rPr lang="zh-TW" altLang="en-US" smtClean="0">
                <a:latin typeface="Arial Unicode MS"/>
              </a:rPr>
              <a:pPr/>
              <a:t>2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裝置安全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: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端點軟體產品規格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6866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03A3198-2CF4-4445-8973-694356812F86}" type="slidenum">
              <a:rPr lang="zh-TW" altLang="en-US" smtClean="0">
                <a:latin typeface="Arial Unicode MS"/>
              </a:rPr>
              <a:pPr/>
              <a:t>20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94212" name="Picture 4" descr="C:\Users\Dominic\AppData\Local\Temp\SNAGHTML14f0db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1341438"/>
            <a:ext cx="8340725" cy="506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內容版面配置區 2"/>
          <p:cNvSpPr txBox="1">
            <a:spLocks/>
          </p:cNvSpPr>
          <p:nvPr/>
        </p:nvSpPr>
        <p:spPr>
          <a:xfrm>
            <a:off x="2339975" y="1341438"/>
            <a:ext cx="6624638" cy="7191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zh-TW" altLang="en-US" b="1" baseline="0" dirty="0">
                <a:solidFill>
                  <a:schemeClr val="tx1"/>
                </a:solidFill>
                <a:latin typeface="Apple LiGothic Medium"/>
                <a:ea typeface="Apple LiGothic Medium"/>
                <a:cs typeface="Apple LiGothic Medium"/>
              </a:rPr>
              <a:t>完整端點防護軟體大多是由防毒軟體廠商的市場</a:t>
            </a:r>
            <a:endParaRPr lang="en-US" altLang="zh-TW" b="1" baseline="0" dirty="0">
              <a:solidFill>
                <a:schemeClr val="tx1"/>
              </a:solidFill>
              <a:latin typeface="Apple LiGothic Medium"/>
              <a:ea typeface="Apple LiGothic Medium"/>
              <a:cs typeface="Apple LiGothic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388" y="4437063"/>
            <a:ext cx="8856662" cy="1362075"/>
          </a:xfrm>
        </p:spPr>
        <p:txBody>
          <a:bodyPr/>
          <a:lstStyle/>
          <a:p>
            <a:pPr>
              <a:defRPr/>
            </a:pPr>
            <a:r>
              <a:rPr kumimoji="1" dirty="0" smtClean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 smtClean="0">
                <a:latin typeface="+mn-lt"/>
                <a:ea typeface="微軟正黑體"/>
              </a:rPr>
              <a:t>-web application</a:t>
            </a:r>
            <a:endParaRPr kumimoji="1" dirty="0">
              <a:latin typeface="+mn-lt"/>
              <a:ea typeface="微軟正黑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sz="3200" i="1" smtClean="0">
                <a:solidFill>
                  <a:srgbClr val="FF0000"/>
                </a:solidFill>
                <a:latin typeface="Calibri" pitchFamily="34" charset="0"/>
              </a:rPr>
              <a:t>網頁應用系統</a:t>
            </a:r>
            <a:r>
              <a:rPr kumimoji="1" lang="zh-TW" altLang="en-US" sz="3200" i="1" smtClean="0">
                <a:solidFill>
                  <a:srgbClr val="898989"/>
                </a:solidFill>
                <a:latin typeface="Calibri" pitchFamily="34" charset="0"/>
              </a:rPr>
              <a:t>已成為個資外洩最佳管道</a:t>
            </a:r>
          </a:p>
        </p:txBody>
      </p:sp>
      <p:sp>
        <p:nvSpPr>
          <p:cNvPr id="37891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EAEFEB-FE76-4082-8645-915AD5E25804}" type="slidenum">
              <a:rPr lang="zh-TW" altLang="en-US" smtClean="0">
                <a:latin typeface="Arial Unicode MS"/>
              </a:rPr>
              <a:pPr/>
              <a:t>21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Web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應用系統安全問題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5123" name="內容版面配置區 2"/>
          <p:cNvSpPr>
            <a:spLocks noGrp="1"/>
          </p:cNvSpPr>
          <p:nvPr>
            <p:ph idx="1"/>
          </p:nvPr>
        </p:nvSpPr>
        <p:spPr>
          <a:xfrm>
            <a:off x="457200" y="1428750"/>
            <a:ext cx="8472488" cy="4697413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ct val="20000"/>
              </a:spcAft>
              <a:buFont typeface="Arial" pitchFamily="34" charset="0"/>
              <a:buChar char="•"/>
              <a:defRPr/>
            </a:pPr>
            <a:r>
              <a:rPr lang="zh-TW" altLang="en-US" sz="2800" smtClean="0">
                <a:solidFill>
                  <a:srgbClr val="000066"/>
                </a:solidFill>
                <a:latin typeface="+mn-lt"/>
                <a:ea typeface="微軟正黑體"/>
              </a:rPr>
              <a:t>全球 </a:t>
            </a:r>
            <a:r>
              <a:rPr lang="en-US" altLang="zh-TW" sz="2800" smtClean="0">
                <a:solidFill>
                  <a:srgbClr val="000066"/>
                </a:solidFill>
                <a:latin typeface="+mn-lt"/>
                <a:ea typeface="微軟正黑體"/>
              </a:rPr>
              <a:t>Web </a:t>
            </a:r>
            <a:r>
              <a:rPr lang="zh-TW" altLang="en-US" sz="2800" smtClean="0">
                <a:solidFill>
                  <a:srgbClr val="000066"/>
                </a:solidFill>
                <a:latin typeface="+mn-lt"/>
                <a:ea typeface="微軟正黑體"/>
              </a:rPr>
              <a:t>服務安全需求，將進入高速成長期</a:t>
            </a:r>
          </a:p>
          <a:p>
            <a:pPr lvl="1">
              <a:spcAft>
                <a:spcPct val="55000"/>
              </a:spcAft>
              <a:buFont typeface="Arial" pitchFamily="34" charset="0"/>
              <a:buChar char="–"/>
              <a:defRPr/>
            </a:pPr>
            <a:r>
              <a:rPr lang="en-US" altLang="zh-TW" sz="1900" b="1" smtClean="0">
                <a:latin typeface="+mn-lt"/>
                <a:ea typeface="微軟正黑體"/>
              </a:rPr>
              <a:t>Web </a:t>
            </a:r>
            <a:r>
              <a:rPr lang="zh-TW" altLang="en-US" sz="1900" b="1" smtClean="0">
                <a:latin typeface="+mn-lt"/>
                <a:ea typeface="微軟正黑體"/>
              </a:rPr>
              <a:t>服務全面普及：</a:t>
            </a:r>
            <a:r>
              <a:rPr lang="en-US" altLang="zh-TW" sz="1900" smtClean="0">
                <a:latin typeface="+mn-lt"/>
                <a:ea typeface="微軟正黑體"/>
              </a:rPr>
              <a:t>Web </a:t>
            </a:r>
            <a:r>
              <a:rPr lang="zh-TW" altLang="en-US" sz="1900" smtClean="0">
                <a:latin typeface="+mn-lt"/>
                <a:ea typeface="微軟正黑體"/>
              </a:rPr>
              <a:t>應用服務已成為網際網路普及最大的應用服務，可預期的是舊有主從式應用系統轉移成</a:t>
            </a:r>
            <a:r>
              <a:rPr lang="en-US" altLang="zh-TW" sz="1900" smtClean="0">
                <a:latin typeface="+mn-lt"/>
                <a:ea typeface="微軟正黑體"/>
              </a:rPr>
              <a:t>Web </a:t>
            </a:r>
            <a:r>
              <a:rPr lang="zh-TW" altLang="en-US" sz="1900" smtClean="0">
                <a:latin typeface="+mn-lt"/>
                <a:ea typeface="微軟正黑體"/>
              </a:rPr>
              <a:t>化應用，已成為銳不可擋的趨勢</a:t>
            </a:r>
            <a:r>
              <a:rPr lang="zh-TW" altLang="zh-TW" sz="1900" smtClean="0">
                <a:latin typeface="+mn-lt"/>
                <a:ea typeface="微軟正黑體"/>
              </a:rPr>
              <a:t>，</a:t>
            </a:r>
            <a:r>
              <a:rPr lang="zh-TW" altLang="en-US" sz="1900" smtClean="0">
                <a:latin typeface="+mn-lt"/>
                <a:ea typeface="微軟正黑體"/>
              </a:rPr>
              <a:t>而伴隨著帶來更多潛在安全漏洞及駭客攻擊的威脅，已造成重大的資安隱憂</a:t>
            </a:r>
            <a:r>
              <a:rPr lang="en-US" altLang="en-US" sz="1900" smtClean="0">
                <a:latin typeface="+mn-lt"/>
                <a:ea typeface="微軟正黑體"/>
              </a:rPr>
              <a:t>。</a:t>
            </a:r>
          </a:p>
          <a:p>
            <a:pPr lvl="1">
              <a:spcAft>
                <a:spcPct val="55000"/>
              </a:spcAft>
              <a:buFont typeface="Arial" pitchFamily="34" charset="0"/>
              <a:buChar char="–"/>
              <a:defRPr/>
            </a:pPr>
            <a:r>
              <a:rPr lang="zh-TW" altLang="en-US" sz="1900" b="1" smtClean="0">
                <a:solidFill>
                  <a:srgbClr val="FF0000"/>
                </a:solidFill>
                <a:latin typeface="+mn-lt"/>
                <a:ea typeface="微軟正黑體"/>
              </a:rPr>
              <a:t>七成網路攻擊鎖定 </a:t>
            </a:r>
            <a:r>
              <a:rPr lang="en-US" altLang="zh-TW" sz="1900" b="1" smtClean="0">
                <a:solidFill>
                  <a:srgbClr val="FF0000"/>
                </a:solidFill>
                <a:latin typeface="+mn-lt"/>
                <a:ea typeface="微軟正黑體"/>
              </a:rPr>
              <a:t>Web </a:t>
            </a:r>
            <a:r>
              <a:rPr lang="zh-TW" altLang="en-US" sz="1900" b="1" smtClean="0">
                <a:solidFill>
                  <a:srgbClr val="FF0000"/>
                </a:solidFill>
                <a:latin typeface="+mn-lt"/>
                <a:ea typeface="微軟正黑體"/>
              </a:rPr>
              <a:t>網站</a:t>
            </a:r>
            <a:r>
              <a:rPr lang="en-US" altLang="en-US" sz="1900" b="1" smtClean="0">
                <a:latin typeface="+mn-lt"/>
                <a:ea typeface="微軟正黑體"/>
              </a:rPr>
              <a:t>：</a:t>
            </a:r>
            <a:r>
              <a:rPr lang="zh-TW" altLang="en-US" sz="1900" smtClean="0">
                <a:latin typeface="+mn-lt"/>
                <a:ea typeface="微軟正黑體"/>
              </a:rPr>
              <a:t> </a:t>
            </a:r>
            <a:br>
              <a:rPr lang="zh-TW" altLang="en-US" sz="1900" smtClean="0">
                <a:latin typeface="+mn-lt"/>
                <a:ea typeface="微軟正黑體"/>
              </a:rPr>
            </a:br>
            <a:r>
              <a:rPr lang="en-US" altLang="zh-TW" sz="1900" smtClean="0">
                <a:latin typeface="+mn-lt"/>
                <a:ea typeface="微軟正黑體"/>
              </a:rPr>
              <a:t>Gartner </a:t>
            </a:r>
            <a:r>
              <a:rPr lang="zh-TW" altLang="en-US" sz="1900" smtClean="0">
                <a:latin typeface="+mn-lt"/>
                <a:ea typeface="微軟正黑體"/>
              </a:rPr>
              <a:t>報告指出，已發生網路攻擊事件中，有 </a:t>
            </a:r>
            <a:r>
              <a:rPr lang="en-US" altLang="zh-TW" sz="1900" smtClean="0">
                <a:latin typeface="+mn-lt"/>
                <a:ea typeface="微軟正黑體"/>
              </a:rPr>
              <a:t>70% </a:t>
            </a:r>
            <a:r>
              <a:rPr lang="zh-TW" altLang="en-US" sz="1900" smtClean="0">
                <a:latin typeface="+mn-lt"/>
                <a:ea typeface="微軟正黑體"/>
              </a:rPr>
              <a:t>以上都是針對 </a:t>
            </a:r>
            <a:r>
              <a:rPr lang="en-US" altLang="zh-TW" sz="1900" smtClean="0">
                <a:latin typeface="+mn-lt"/>
                <a:ea typeface="微軟正黑體"/>
              </a:rPr>
              <a:t>Web </a:t>
            </a:r>
            <a:r>
              <a:rPr lang="zh-TW" altLang="en-US" sz="1900" smtClean="0">
                <a:latin typeface="+mn-lt"/>
                <a:ea typeface="微軟正黑體"/>
              </a:rPr>
              <a:t>協定與相關系統及服務。 </a:t>
            </a:r>
            <a:r>
              <a:rPr lang="en-US" altLang="zh-TW" sz="1900" smtClean="0">
                <a:latin typeface="+mn-lt"/>
                <a:ea typeface="微軟正黑體"/>
              </a:rPr>
              <a:t>Google </a:t>
            </a:r>
            <a:r>
              <a:rPr lang="zh-TW" altLang="en-US" sz="1900" smtClean="0">
                <a:latin typeface="+mn-lt"/>
                <a:ea typeface="微軟正黑體"/>
              </a:rPr>
              <a:t>分析報告也說明全球至少 </a:t>
            </a:r>
            <a:r>
              <a:rPr lang="en-US" altLang="zh-TW" sz="1900" smtClean="0">
                <a:latin typeface="+mn-lt"/>
                <a:ea typeface="微軟正黑體"/>
              </a:rPr>
              <a:t>2/3</a:t>
            </a:r>
            <a:r>
              <a:rPr lang="zh-TW" altLang="en-US" sz="1900" smtClean="0">
                <a:latin typeface="+mn-lt"/>
                <a:ea typeface="微軟正黑體"/>
              </a:rPr>
              <a:t>的網站是脆弱且易受攻擊， </a:t>
            </a:r>
            <a:r>
              <a:rPr lang="en-US" altLang="zh-TW" sz="1900" smtClean="0">
                <a:latin typeface="+mn-lt"/>
                <a:ea typeface="微軟正黑體"/>
              </a:rPr>
              <a:t>Web </a:t>
            </a:r>
            <a:r>
              <a:rPr lang="zh-TW" altLang="en-US" sz="1900" smtClean="0">
                <a:latin typeface="+mn-lt"/>
                <a:ea typeface="微軟正黑體"/>
              </a:rPr>
              <a:t>安全蔚為企業關注的資安焦點。</a:t>
            </a:r>
            <a:r>
              <a:rPr lang="zh-TW" altLang="en-US" sz="1900" smtClean="0">
                <a:solidFill>
                  <a:schemeClr val="accent2"/>
                </a:solidFill>
                <a:latin typeface="+mn-lt"/>
                <a:ea typeface="微軟正黑體"/>
              </a:rPr>
              <a:t> </a:t>
            </a:r>
          </a:p>
          <a:p>
            <a:pPr lvl="1">
              <a:spcAft>
                <a:spcPct val="55000"/>
              </a:spcAft>
              <a:buFont typeface="Arial" pitchFamily="34" charset="0"/>
              <a:buChar char="–"/>
              <a:defRPr/>
            </a:pPr>
            <a:r>
              <a:rPr lang="zh-TW" altLang="en-US" sz="1900" b="1" smtClean="0">
                <a:solidFill>
                  <a:srgbClr val="FF0000"/>
                </a:solidFill>
                <a:latin typeface="+mn-lt"/>
                <a:ea typeface="微軟正黑體"/>
              </a:rPr>
              <a:t>傳統防火牆已無法有效阻擋</a:t>
            </a:r>
            <a:r>
              <a:rPr lang="zh-TW" altLang="en-US" sz="1900" b="1" smtClean="0">
                <a:latin typeface="+mn-lt"/>
                <a:ea typeface="微軟正黑體"/>
              </a:rPr>
              <a:t>：</a:t>
            </a:r>
            <a:r>
              <a:rPr lang="zh-TW" altLang="en-US" sz="1900" smtClean="0">
                <a:latin typeface="+mn-lt"/>
                <a:ea typeface="微軟正黑體"/>
              </a:rPr>
              <a:t>傳統的網路層級防火牆及入侵偵測</a:t>
            </a:r>
            <a:r>
              <a:rPr lang="en-US" altLang="zh-TW" sz="1900" smtClean="0">
                <a:latin typeface="+mn-lt"/>
                <a:ea typeface="微軟正黑體"/>
              </a:rPr>
              <a:t>/</a:t>
            </a:r>
            <a:r>
              <a:rPr lang="zh-TW" altLang="en-US" sz="1900" smtClean="0">
                <a:latin typeface="+mn-lt"/>
                <a:ea typeface="微軟正黑體"/>
              </a:rPr>
              <a:t>防禦系統 </a:t>
            </a:r>
            <a:r>
              <a:rPr lang="en-US" altLang="zh-TW" sz="1900" smtClean="0">
                <a:latin typeface="+mn-lt"/>
                <a:ea typeface="微軟正黑體"/>
              </a:rPr>
              <a:t>(IDS/IDP) </a:t>
            </a:r>
            <a:r>
              <a:rPr lang="zh-TW" altLang="en-US" sz="1900" smtClean="0">
                <a:latin typeface="+mn-lt"/>
                <a:ea typeface="微軟正黑體"/>
              </a:rPr>
              <a:t>已被證明是無法阻擋深層的 </a:t>
            </a:r>
            <a:r>
              <a:rPr lang="en-US" altLang="zh-TW" sz="1900" smtClean="0">
                <a:latin typeface="+mn-lt"/>
                <a:ea typeface="微軟正黑體"/>
              </a:rPr>
              <a:t>Web</a:t>
            </a:r>
            <a:r>
              <a:rPr lang="zh-TW" altLang="en-US" sz="1900" smtClean="0">
                <a:latin typeface="+mn-lt"/>
                <a:ea typeface="微軟正黑體"/>
              </a:rPr>
              <a:t> 應用攻擊，顯然的企業需要更高層級的應用程式防火牆</a:t>
            </a:r>
            <a:r>
              <a:rPr lang="en-US" altLang="zh-TW" sz="1900" smtClean="0">
                <a:latin typeface="+mn-lt"/>
                <a:ea typeface="微軟正黑體"/>
              </a:rPr>
              <a:t> (Web Application Firewall) </a:t>
            </a:r>
            <a:r>
              <a:rPr lang="zh-TW" altLang="en-US" sz="1900" smtClean="0">
                <a:latin typeface="+mn-lt"/>
                <a:ea typeface="微軟正黑體"/>
              </a:rPr>
              <a:t>。</a:t>
            </a:r>
          </a:p>
          <a:p>
            <a:pPr>
              <a:buFont typeface="Arial" pitchFamily="34" charset="0"/>
              <a:buChar char="•"/>
              <a:defRPr/>
            </a:pPr>
            <a:endParaRPr lang="zh-TW" altLang="en-US" smtClean="0">
              <a:latin typeface="+mn-lt"/>
              <a:ea typeface="微軟正黑體"/>
            </a:endParaRPr>
          </a:p>
        </p:txBody>
      </p:sp>
      <p:sp>
        <p:nvSpPr>
          <p:cNvPr id="38915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3B6539-6DC8-40CF-A15D-F6B8022CCB36}" type="slidenum">
              <a:rPr lang="zh-TW" altLang="en-US" smtClean="0">
                <a:latin typeface="Arial Unicode MS"/>
              </a:rPr>
              <a:pPr/>
              <a:t>22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程式設計師要負最大責任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pic>
        <p:nvPicPr>
          <p:cNvPr id="109570" name="內容版面配置區 4" descr="Too-lazy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2516188"/>
            <a:ext cx="5329237" cy="3549650"/>
          </a:xfrm>
        </p:spPr>
      </p:pic>
      <p:sp>
        <p:nvSpPr>
          <p:cNvPr id="10957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1DFEBD-74D3-4850-84BB-F4DAEEAB7802}" type="slidenum">
              <a:rPr lang="zh-TW" altLang="en-US" smtClean="0">
                <a:latin typeface="Arial Unicode MS"/>
              </a:rPr>
              <a:pPr/>
              <a:t>23</a:t>
            </a:fld>
            <a:endParaRPr lang="en-US" altLang="zh-TW" smtClean="0">
              <a:latin typeface="Arial Unicode MS"/>
            </a:endParaRPr>
          </a:p>
        </p:txBody>
      </p:sp>
      <p:sp>
        <p:nvSpPr>
          <p:cNvPr id="109572" name="內容版面配置區 2"/>
          <p:cNvSpPr txBox="1">
            <a:spLocks/>
          </p:cNvSpPr>
          <p:nvPr/>
        </p:nvSpPr>
        <p:spPr bwMode="auto">
          <a:xfrm>
            <a:off x="900113" y="1412875"/>
            <a:ext cx="770413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en-US" altLang="zh-TW" sz="2800" baseline="0">
                <a:latin typeface="微軟正黑體" pitchFamily="34" charset="-120"/>
                <a:ea typeface="微軟正黑體" pitchFamily="34" charset="-120"/>
              </a:rPr>
              <a:t>OWASP </a:t>
            </a:r>
            <a:r>
              <a:rPr kumimoji="0" lang="zh-TW" altLang="en-US" sz="2800" baseline="0">
                <a:latin typeface="微軟正黑體" pitchFamily="34" charset="-120"/>
                <a:ea typeface="微軟正黑體" pitchFamily="34" charset="-120"/>
              </a:rPr>
              <a:t>十大缺失有一半以上都是程式設計師的錯</a:t>
            </a:r>
            <a:r>
              <a:rPr kumimoji="0" lang="en-US" altLang="zh-TW" sz="2800" baseline="0">
                <a:latin typeface="微軟正黑體" pitchFamily="34" charset="-120"/>
                <a:ea typeface="微軟正黑體" pitchFamily="34" charset="-120"/>
              </a:rPr>
              <a:t>! </a:t>
            </a:r>
            <a:r>
              <a:rPr kumimoji="0" lang="zh-TW" altLang="en-US" sz="2800" baseline="0">
                <a:latin typeface="微軟正黑體" pitchFamily="34" charset="-120"/>
                <a:ea typeface="微軟正黑體" pitchFamily="34" charset="-120"/>
              </a:rPr>
              <a:t>程式設計師要負起最大的責任</a:t>
            </a:r>
            <a:r>
              <a:rPr kumimoji="0" lang="en-US" altLang="zh-TW" sz="2800" baseline="0">
                <a:latin typeface="微軟正黑體" pitchFamily="34" charset="-120"/>
                <a:ea typeface="微軟正黑體" pitchFamily="34" charset="-120"/>
              </a:rPr>
              <a:t>!</a:t>
            </a:r>
            <a:endParaRPr kumimoji="0" lang="zh-TW" altLang="en-US" sz="2800" baseline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常見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Web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應用系統架構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0594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14516E1-34FD-4A0F-8798-FB6850B77D9F}" type="slidenum">
              <a:rPr lang="zh-TW" altLang="en-US" smtClean="0">
                <a:latin typeface="Arial Unicode MS"/>
              </a:rPr>
              <a:pPr/>
              <a:t>24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105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484313"/>
            <a:ext cx="79200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內容版面配置區 2"/>
          <p:cNvSpPr txBox="1">
            <a:spLocks/>
          </p:cNvSpPr>
          <p:nvPr/>
        </p:nvSpPr>
        <p:spPr bwMode="auto">
          <a:xfrm>
            <a:off x="5867400" y="4724400"/>
            <a:ext cx="25209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solidFill>
                  <a:srgbClr val="FF0000"/>
                </a:solidFill>
                <a:latin typeface="Apple LiGothic Medium"/>
                <a:ea typeface="Apple LiGothic Medium"/>
                <a:cs typeface="Apple LiGothic Medium"/>
              </a:rPr>
              <a:t>個資、重要資料存在這裡</a:t>
            </a:r>
            <a:endParaRPr lang="en-US" altLang="zh-TW" sz="1600" b="1" baseline="0">
              <a:solidFill>
                <a:srgbClr val="FF0000"/>
              </a:solidFill>
              <a:latin typeface="Apple LiGothic Medium"/>
              <a:ea typeface="Apple LiGothic Medium"/>
              <a:cs typeface="Apple LiGothic Medium"/>
            </a:endParaRPr>
          </a:p>
        </p:txBody>
      </p:sp>
      <p:sp>
        <p:nvSpPr>
          <p:cNvPr id="110597" name="內容版面配置區 2"/>
          <p:cNvSpPr txBox="1">
            <a:spLocks/>
          </p:cNvSpPr>
          <p:nvPr/>
        </p:nvSpPr>
        <p:spPr bwMode="auto">
          <a:xfrm>
            <a:off x="3492500" y="4724400"/>
            <a:ext cx="17272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solidFill>
                  <a:srgbClr val="FF0000"/>
                </a:solidFill>
                <a:latin typeface="Apple LiGothic Medium"/>
                <a:ea typeface="Apple LiGothic Medium"/>
                <a:cs typeface="Apple LiGothic Medium"/>
              </a:rPr>
              <a:t>出問題的在這裡</a:t>
            </a:r>
            <a:endParaRPr lang="en-US" altLang="zh-TW" sz="1600" b="1" baseline="0">
              <a:solidFill>
                <a:srgbClr val="FF0000"/>
              </a:solidFill>
              <a:latin typeface="Apple LiGothic Medium"/>
              <a:ea typeface="Apple LiGothic Medium"/>
              <a:cs typeface="Apple LiGothic Medium"/>
            </a:endParaRPr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95288" y="5229225"/>
            <a:ext cx="8424862" cy="863600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2500" dirty="0" smtClean="0">
                <a:latin typeface="+mn-lt"/>
                <a:ea typeface="微軟正黑體"/>
              </a:rPr>
              <a:t>程式設計師的疏忽，造成 </a:t>
            </a:r>
            <a:r>
              <a:rPr lang="en-US" altLang="zh-TW" sz="2500" dirty="0" smtClean="0">
                <a:latin typeface="+mn-lt"/>
                <a:ea typeface="微軟正黑體"/>
              </a:rPr>
              <a:t>Web </a:t>
            </a:r>
            <a:r>
              <a:rPr lang="zh-TW" altLang="en-US" sz="2500" dirty="0" smtClean="0">
                <a:latin typeface="+mn-lt"/>
                <a:ea typeface="微軟正黑體"/>
              </a:rPr>
              <a:t>應用伺服器的漏洞，讓儲存在資料庫中的機敏資料</a:t>
            </a:r>
            <a:r>
              <a:rPr lang="en-US" altLang="zh-TW" sz="2500" dirty="0" smtClean="0">
                <a:latin typeface="+mn-lt"/>
                <a:ea typeface="微軟正黑體"/>
              </a:rPr>
              <a:t>(</a:t>
            </a:r>
            <a:r>
              <a:rPr lang="zh-TW" altLang="en-US" sz="2500" dirty="0" smtClean="0">
                <a:latin typeface="+mn-lt"/>
                <a:ea typeface="微軟正黑體"/>
              </a:rPr>
              <a:t>個資</a:t>
            </a:r>
            <a:r>
              <a:rPr lang="en-US" altLang="zh-TW" sz="2500" dirty="0" smtClean="0">
                <a:latin typeface="+mn-lt"/>
                <a:ea typeface="微軟正黑體"/>
              </a:rPr>
              <a:t>)</a:t>
            </a:r>
            <a:r>
              <a:rPr lang="zh-TW" altLang="en-US" sz="2500" dirty="0" smtClean="0">
                <a:latin typeface="+mn-lt"/>
                <a:ea typeface="微軟正黑體"/>
              </a:rPr>
              <a:t>，輕易被未授權取得。</a:t>
            </a:r>
            <a:endParaRPr lang="zh-TW" altLang="en-US" sz="2500" dirty="0">
              <a:latin typeface="+mn-lt"/>
              <a:ea typeface="微軟正黑體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常見網站安全解決方案</a:t>
            </a:r>
            <a:endParaRPr lang="en-US" altLang="zh-TW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網站弱點掃描</a:t>
            </a:r>
            <a:r>
              <a:rPr lang="zh-TW" altLang="en-US" dirty="0" smtClean="0">
                <a:ea typeface="微軟正黑體"/>
              </a:rPr>
              <a:t>暨</a:t>
            </a:r>
            <a:r>
              <a:rPr lang="zh-TW" altLang="en-US" dirty="0" smtClean="0">
                <a:latin typeface="+mn-lt"/>
                <a:ea typeface="微軟正黑體"/>
              </a:rPr>
              <a:t>弱點評估服務</a:t>
            </a:r>
            <a:endParaRPr lang="en-US" altLang="zh-TW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2400" dirty="0" smtClean="0">
                <a:latin typeface="+mn-lt"/>
                <a:ea typeface="微軟正黑體"/>
              </a:rPr>
              <a:t>Vulnerability  Assessment  &amp; Consulting Service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滲透測試暨弱點評估服務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2400" dirty="0" smtClean="0">
                <a:latin typeface="+mn-lt"/>
                <a:ea typeface="微軟正黑體"/>
              </a:rPr>
              <a:t>Manual Penetration Test &amp; Consulting Service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自動化工具</a:t>
            </a:r>
            <a:r>
              <a:rPr lang="en-US" altLang="zh-TW" dirty="0" smtClean="0">
                <a:latin typeface="+mn-lt"/>
                <a:ea typeface="微軟正黑體"/>
              </a:rPr>
              <a:t>/</a:t>
            </a:r>
            <a:r>
              <a:rPr lang="zh-TW" altLang="en-US" dirty="0" smtClean="0">
                <a:latin typeface="+mn-lt"/>
                <a:ea typeface="微軟正黑體"/>
              </a:rPr>
              <a:t>人工原碼檢測暨諮詢服務</a:t>
            </a:r>
            <a:endParaRPr lang="en-US" altLang="zh-TW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2400" dirty="0" smtClean="0">
                <a:latin typeface="+mn-lt"/>
                <a:ea typeface="微軟正黑體"/>
              </a:rPr>
              <a:t>Automated and Manual Code Review &amp; Consulting Service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網站</a:t>
            </a:r>
            <a:r>
              <a:rPr lang="zh-TW" altLang="en-US" dirty="0">
                <a:latin typeface="+mn-lt"/>
                <a:ea typeface="微軟正黑體"/>
              </a:rPr>
              <a:t>防火牆</a:t>
            </a:r>
            <a:endParaRPr lang="en-US" altLang="zh-TW" dirty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2400" dirty="0">
                <a:latin typeface="+mn-lt"/>
                <a:ea typeface="微軟正黑體"/>
              </a:rPr>
              <a:t>Web Application Firewall</a:t>
            </a:r>
          </a:p>
          <a:p>
            <a:pPr lvl="1">
              <a:buFont typeface="Arial" pitchFamily="34" charset="0"/>
              <a:buChar char="–"/>
              <a:defRPr/>
            </a:pPr>
            <a:endParaRPr lang="en-US" altLang="zh-TW" dirty="0" smtClean="0">
              <a:latin typeface="+mn-lt"/>
              <a:ea typeface="微軟正黑體"/>
            </a:endParaRPr>
          </a:p>
        </p:txBody>
      </p:sp>
      <p:sp>
        <p:nvSpPr>
          <p:cNvPr id="111619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907E19-A893-4DC7-B2F4-FC69F28172DC}" type="slidenum">
              <a:rPr lang="zh-TW" altLang="en-US" smtClean="0">
                <a:latin typeface="Arial Unicode MS"/>
              </a:rPr>
              <a:pPr/>
              <a:t>25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網站弱點掃描與弱點評估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921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市場常見服務</a:t>
            </a:r>
            <a:endParaRPr lang="en-US" altLang="zh-TW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使用</a:t>
            </a:r>
            <a:r>
              <a:rPr lang="zh-TW" altLang="en-US" sz="2200" b="1" dirty="0" smtClean="0">
                <a:solidFill>
                  <a:srgbClr val="FF0000"/>
                </a:solidFill>
                <a:latin typeface="+mn-lt"/>
                <a:ea typeface="微軟正黑體"/>
              </a:rPr>
              <a:t>自動化弱點掃描工具</a:t>
            </a:r>
            <a:r>
              <a:rPr lang="zh-TW" altLang="en-US" sz="2200" dirty="0" smtClean="0">
                <a:latin typeface="+mn-lt"/>
                <a:ea typeface="微軟正黑體"/>
              </a:rPr>
              <a:t>，對作業系統、系統服務、與 </a:t>
            </a:r>
            <a:r>
              <a:rPr lang="en-US" altLang="zh-TW" sz="2200" dirty="0" smtClean="0">
                <a:latin typeface="+mn-lt"/>
                <a:ea typeface="微軟正黑體"/>
              </a:rPr>
              <a:t>Web </a:t>
            </a:r>
            <a:r>
              <a:rPr lang="zh-TW" altLang="en-US" sz="2200" dirty="0" smtClean="0">
                <a:latin typeface="+mn-lt"/>
                <a:ea typeface="微軟正黑體"/>
              </a:rPr>
              <a:t>應用程式進行檢查。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分析判斷掃描結果與提出弱點修補建議，協助客戶進行補強工作。</a:t>
            </a:r>
            <a:endParaRPr lang="en-US" altLang="zh-TW" sz="22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網站自動化弱點掃描工具</a:t>
            </a:r>
            <a:endParaRPr lang="en-US" altLang="zh-TW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模擬 </a:t>
            </a:r>
            <a:r>
              <a:rPr lang="en-US" altLang="zh-TW" sz="2200" dirty="0" smtClean="0">
                <a:latin typeface="+mn-lt"/>
                <a:ea typeface="微軟正黑體"/>
              </a:rPr>
              <a:t>Web </a:t>
            </a:r>
            <a:r>
              <a:rPr lang="zh-TW" altLang="en-US" sz="2200" dirty="0" smtClean="0">
                <a:latin typeface="+mn-lt"/>
                <a:ea typeface="微軟正黑體"/>
              </a:rPr>
              <a:t>客戶端，使用標準 </a:t>
            </a:r>
            <a:r>
              <a:rPr lang="en-US" altLang="zh-TW" sz="2200" dirty="0" smtClean="0">
                <a:latin typeface="+mn-lt"/>
                <a:ea typeface="微軟正黑體"/>
              </a:rPr>
              <a:t>HTTP </a:t>
            </a:r>
            <a:r>
              <a:rPr lang="zh-TW" altLang="en-US" sz="2200" dirty="0" smtClean="0">
                <a:latin typeface="+mn-lt"/>
                <a:ea typeface="微軟正黑體"/>
              </a:rPr>
              <a:t>協定找出網站應用系統可能具備的弱點。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此種方式稱為</a:t>
            </a:r>
            <a:r>
              <a:rPr lang="zh-TW" altLang="en-US" sz="2200" b="1" dirty="0" smtClean="0">
                <a:solidFill>
                  <a:srgbClr val="FF0000"/>
                </a:solidFill>
                <a:latin typeface="+mn-lt"/>
                <a:ea typeface="微軟正黑體"/>
              </a:rPr>
              <a:t>黑箱測試法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跟原碼檢測工具相比，網站自動化掃描工具並不直接掃描原始碼，而是利用攻擊方法來驗證受測網站是否具備弱點。</a:t>
            </a:r>
          </a:p>
          <a:p>
            <a:pPr>
              <a:buFont typeface="Arial" pitchFamily="34" charset="0"/>
              <a:buChar char="•"/>
              <a:defRPr/>
            </a:pPr>
            <a:endParaRPr lang="zh-TW" altLang="en-US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 smtClean="0">
              <a:latin typeface="+mn-lt"/>
              <a:ea typeface="微軟正黑體"/>
            </a:endParaRPr>
          </a:p>
        </p:txBody>
      </p:sp>
      <p:sp>
        <p:nvSpPr>
          <p:cNvPr id="112643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BC1FCC-CAE9-4914-803A-6D3BA04A75EE}" type="slidenum">
              <a:rPr lang="zh-TW" altLang="en-US" smtClean="0">
                <a:latin typeface="Arial Unicode MS"/>
              </a:rPr>
              <a:pPr/>
              <a:t>26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網站弱點掃描與弱點評估</a:t>
            </a:r>
          </a:p>
        </p:txBody>
      </p:sp>
      <p:sp>
        <p:nvSpPr>
          <p:cNvPr id="113666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E094FA6-E61C-4353-9001-C1758E7E099C}" type="slidenum">
              <a:rPr lang="zh-TW" altLang="en-US" smtClean="0">
                <a:latin typeface="Arial Unicode MS"/>
              </a:rPr>
              <a:pPr/>
              <a:t>27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282700"/>
            <a:ext cx="7923213" cy="5314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自動化工具原碼檢測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4690" name="內容版面配置區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525962"/>
          </a:xfrm>
        </p:spPr>
        <p:txBody>
          <a:bodyPr/>
          <a:lstStyle/>
          <a:p>
            <a:r>
              <a:rPr kumimoji="1" lang="zh-TW" altLang="en-US" smtClean="0">
                <a:latin typeface="Arial Unicode MS"/>
              </a:rPr>
              <a:t>大量重複性的檢測可以使用機器代勞</a:t>
            </a:r>
          </a:p>
        </p:txBody>
      </p:sp>
      <p:sp>
        <p:nvSpPr>
          <p:cNvPr id="11469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D47298-47B4-4774-814D-06F289DB6C13}" type="slidenum">
              <a:rPr lang="zh-TW" altLang="en-US" smtClean="0">
                <a:latin typeface="Arial Unicode MS"/>
              </a:rPr>
              <a:pPr/>
              <a:t>28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5" name="圖片 4" descr="螢幕快照 2012-09-24 下午11.33.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1916113"/>
            <a:ext cx="8259762" cy="45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人工原碼檢測</a:t>
            </a:r>
            <a:endParaRPr lang="en-US" altLang="zh-TW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600200"/>
            <a:ext cx="8429625" cy="4708525"/>
          </a:xfrm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以人工方式，逐行檢測 </a:t>
            </a:r>
            <a:r>
              <a:rPr lang="en-US" altLang="zh-TW" dirty="0" smtClean="0">
                <a:latin typeface="+mn-lt"/>
                <a:ea typeface="微軟正黑體"/>
              </a:rPr>
              <a:t>Web </a:t>
            </a:r>
            <a:r>
              <a:rPr lang="zh-TW" altLang="en-US" dirty="0" smtClean="0">
                <a:latin typeface="+mn-lt"/>
                <a:ea typeface="微軟正黑體"/>
              </a:rPr>
              <a:t>應用系統的程式碼。找出程式語法漏洞，更能夠針對程式邏輯 </a:t>
            </a:r>
            <a:r>
              <a:rPr lang="en-US" altLang="zh-TW" dirty="0" smtClean="0">
                <a:latin typeface="+mn-lt"/>
                <a:ea typeface="微軟正黑體"/>
              </a:rPr>
              <a:t>(Business Logic) </a:t>
            </a:r>
            <a:r>
              <a:rPr lang="zh-TW" altLang="en-US" dirty="0" smtClean="0">
                <a:latin typeface="+mn-lt"/>
                <a:ea typeface="微軟正黑體"/>
              </a:rPr>
              <a:t>找出缺失。</a:t>
            </a:r>
            <a:endParaRPr lang="en-US" altLang="zh-TW" dirty="0" smtClean="0">
              <a:latin typeface="+mn-lt"/>
              <a:ea typeface="微軟正黑體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與自動靜態原碼檢測工具相比，人工原碼檢測方式能夠判斷出邏輯上的缺失</a:t>
            </a:r>
            <a:r>
              <a:rPr lang="zh-TW" altLang="en-US" dirty="0" smtClean="0">
                <a:ea typeface="微軟正黑體"/>
              </a:rPr>
              <a:t>。</a:t>
            </a:r>
            <a:endParaRPr lang="en-US" altLang="zh-TW" dirty="0" smtClean="0">
              <a:latin typeface="+mn-lt"/>
              <a:ea typeface="微軟正黑體"/>
            </a:endParaRPr>
          </a:p>
        </p:txBody>
      </p:sp>
      <p:sp>
        <p:nvSpPr>
          <p:cNvPr id="115715" name="投影片編號版面配置區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CBBDFD-12F3-4C12-BA4A-DA180FC52F91}" type="slidenum">
              <a:rPr lang="zh-TW" altLang="en-US" smtClean="0">
                <a:latin typeface="Arial Unicode MS"/>
              </a:rPr>
              <a:pPr/>
              <a:t>29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前言總結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3000" dirty="0" smtClean="0">
                <a:latin typeface="+mn-lt"/>
                <a:ea typeface="微軟正黑體"/>
              </a:rPr>
              <a:t>資料外洩方式</a:t>
            </a:r>
            <a:endParaRPr lang="en-US" altLang="zh-TW" sz="3000" dirty="0" smtClean="0">
              <a:latin typeface="+mn-lt"/>
              <a:ea typeface="微軟正黑體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駭客入侵 </a:t>
            </a:r>
            <a:r>
              <a:rPr lang="en-US" altLang="zh-TW" sz="2400" dirty="0" smtClean="0">
                <a:latin typeface="+mn-lt"/>
                <a:ea typeface="微軟正黑體"/>
              </a:rPr>
              <a:t>(24%)</a:t>
            </a:r>
            <a:r>
              <a:rPr lang="zh-TW" altLang="en-US" sz="2400" dirty="0" smtClean="0">
                <a:latin typeface="+mn-lt"/>
                <a:ea typeface="微軟正黑體"/>
              </a:rPr>
              <a:t> 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電腦遭竊 </a:t>
            </a:r>
            <a:r>
              <a:rPr lang="en-US" altLang="zh-TW" sz="2400" dirty="0" smtClean="0">
                <a:latin typeface="+mn-lt"/>
                <a:ea typeface="微軟正黑體"/>
              </a:rPr>
              <a:t>(18%)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詐欺與社交工程 </a:t>
            </a:r>
            <a:r>
              <a:rPr lang="en-US" altLang="zh-TW" sz="2400" dirty="0" smtClean="0">
                <a:latin typeface="+mn-lt"/>
                <a:ea typeface="微軟正黑體"/>
              </a:rPr>
              <a:t>(12%)</a:t>
            </a:r>
            <a:r>
              <a:rPr lang="zh-TW" altLang="en-US" sz="2400" dirty="0" smtClean="0">
                <a:latin typeface="+mn-lt"/>
                <a:ea typeface="微軟正黑體"/>
              </a:rPr>
              <a:t> 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網站系統 </a:t>
            </a:r>
            <a:r>
              <a:rPr lang="en-US" altLang="zh-TW" sz="2400" dirty="0" smtClean="0">
                <a:latin typeface="+mn-lt"/>
                <a:ea typeface="微軟正黑體"/>
              </a:rPr>
              <a:t>(10%)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文件隨意丟棄 </a:t>
            </a:r>
            <a:r>
              <a:rPr lang="en-US" altLang="zh-TW" sz="2400" dirty="0" smtClean="0">
                <a:latin typeface="+mn-lt"/>
                <a:ea typeface="微軟正黑體"/>
              </a:rPr>
              <a:t>(7%)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郵件路徑 </a:t>
            </a:r>
            <a:r>
              <a:rPr lang="en-US" altLang="zh-TW" sz="2400" dirty="0" smtClean="0">
                <a:latin typeface="+mn-lt"/>
                <a:ea typeface="微軟正黑體"/>
              </a:rPr>
              <a:t>(7%)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3000" dirty="0" smtClean="0">
                <a:latin typeface="+mn-lt"/>
                <a:ea typeface="微軟正黑體"/>
              </a:rPr>
              <a:t>個人基本資料 </a:t>
            </a:r>
            <a:r>
              <a:rPr lang="en-US" altLang="zh-TW" sz="3000" dirty="0" smtClean="0">
                <a:latin typeface="+mn-lt"/>
                <a:ea typeface="微軟正黑體"/>
              </a:rPr>
              <a:t>(</a:t>
            </a:r>
            <a:r>
              <a:rPr lang="zh-TW" altLang="en-US" sz="3000" dirty="0" smtClean="0">
                <a:latin typeface="+mn-lt"/>
                <a:ea typeface="微軟正黑體"/>
              </a:rPr>
              <a:t>姓名與身分證號</a:t>
            </a:r>
            <a:r>
              <a:rPr lang="en-US" altLang="zh-TW" sz="3000" dirty="0" smtClean="0">
                <a:latin typeface="+mn-lt"/>
                <a:ea typeface="微軟正黑體"/>
              </a:rPr>
              <a:t>)</a:t>
            </a:r>
            <a:r>
              <a:rPr lang="zh-TW" altLang="en-US" sz="3000" dirty="0" smtClean="0">
                <a:latin typeface="+mn-lt"/>
                <a:ea typeface="微軟正黑體"/>
              </a:rPr>
              <a:t>仍為主要外洩外洩類型　</a:t>
            </a:r>
            <a:endParaRPr lang="en-US" altLang="zh-TW" sz="30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TW" altLang="en-US" sz="3000" dirty="0" smtClean="0">
                <a:latin typeface="+mn-lt"/>
                <a:ea typeface="微軟正黑體"/>
              </a:rPr>
              <a:t>透過外部人員與內部人員洩漏的比重相當</a:t>
            </a:r>
            <a:endParaRPr lang="en-US" altLang="zh-TW" sz="30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altLang="zh-TW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altLang="zh-TW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>
              <a:latin typeface="+mn-lt"/>
              <a:ea typeface="微軟正黑體"/>
            </a:endParaRPr>
          </a:p>
        </p:txBody>
      </p:sp>
      <p:sp>
        <p:nvSpPr>
          <p:cNvPr id="18435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B2B09D-F44C-477F-BDDA-4E813936AA2B}" type="slidenum">
              <a:rPr lang="zh-TW" altLang="en-US" smtClean="0">
                <a:latin typeface="Arial Unicode MS"/>
              </a:rPr>
              <a:pPr/>
              <a:t>3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滲透測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試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-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常用</a:t>
            </a:r>
            <a:r>
              <a:rPr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工具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673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554C72C-6EF0-4CBF-B179-4436E4D0025C}" type="slidenum">
              <a:rPr lang="zh-TW" altLang="en-US" smtClean="0">
                <a:latin typeface="Arial Unicode MS"/>
              </a:rPr>
              <a:pPr/>
              <a:t>30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步驟一：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分析網站結構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7762" name="內容版面配置區 2"/>
          <p:cNvSpPr>
            <a:spLocks noGrp="1"/>
          </p:cNvSpPr>
          <p:nvPr>
            <p:ph idx="1"/>
          </p:nvPr>
        </p:nvSpPr>
        <p:spPr>
          <a:xfrm>
            <a:off x="5580063" y="1600200"/>
            <a:ext cx="3106737" cy="4525963"/>
          </a:xfrm>
        </p:spPr>
        <p:txBody>
          <a:bodyPr/>
          <a:lstStyle/>
          <a:p>
            <a:endParaRPr lang="zh-TW" altLang="en-US" smtClean="0">
              <a:latin typeface="Arial Unicode MS"/>
            </a:endParaRPr>
          </a:p>
        </p:txBody>
      </p:sp>
      <p:sp>
        <p:nvSpPr>
          <p:cNvPr id="11776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15060B-73EF-486A-A35D-DCEFB9862A60}" type="slidenum">
              <a:rPr lang="zh-TW" altLang="en-US" smtClean="0">
                <a:latin typeface="Arial Unicode MS"/>
              </a:rPr>
              <a:pPr/>
              <a:t>31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177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412875"/>
            <a:ext cx="8631238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步驟二：找出資料提交點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8786" name="內容版面配置區 2"/>
          <p:cNvSpPr>
            <a:spLocks noGrp="1"/>
          </p:cNvSpPr>
          <p:nvPr>
            <p:ph idx="1"/>
          </p:nvPr>
        </p:nvSpPr>
        <p:spPr>
          <a:xfrm>
            <a:off x="7740650" y="1600200"/>
            <a:ext cx="946150" cy="4525963"/>
          </a:xfrm>
        </p:spPr>
        <p:txBody>
          <a:bodyPr/>
          <a:lstStyle/>
          <a:p>
            <a:endParaRPr lang="zh-TW" altLang="en-US" smtClean="0">
              <a:latin typeface="Arial Unicode MS"/>
            </a:endParaRPr>
          </a:p>
        </p:txBody>
      </p:sp>
      <p:sp>
        <p:nvSpPr>
          <p:cNvPr id="11878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1A54DC-CB7F-43C9-9A78-2476523A929D}" type="slidenum">
              <a:rPr lang="zh-TW" altLang="en-US" smtClean="0">
                <a:latin typeface="Arial Unicode MS"/>
              </a:rPr>
              <a:pPr/>
              <a:t>32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187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8066088" cy="540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步驟三：逐步分析表頭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1981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smtClean="0">
              <a:latin typeface="Arial Unicode MS"/>
            </a:endParaRPr>
          </a:p>
        </p:txBody>
      </p:sp>
      <p:sp>
        <p:nvSpPr>
          <p:cNvPr id="11981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A60C1D-D541-4F5A-B852-BDF303CE08B8}" type="slidenum">
              <a:rPr lang="zh-TW" altLang="en-US" smtClean="0">
                <a:latin typeface="Arial Unicode MS"/>
              </a:rPr>
              <a:pPr/>
              <a:t>33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1981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956945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步驟四：分析網頁結構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20834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405CD9-9E26-413C-91C7-61E104D4E7E1}" type="slidenum">
              <a:rPr lang="zh-TW" altLang="en-US" smtClean="0">
                <a:latin typeface="Arial Unicode MS"/>
              </a:rPr>
              <a:pPr/>
              <a:t>34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20835" name="Picture 2"/>
          <p:cNvPicPr>
            <a:picLocks noChangeAspect="1" noChangeArrowheads="1"/>
          </p:cNvPicPr>
          <p:nvPr/>
        </p:nvPicPr>
        <p:blipFill>
          <a:blip r:embed="rId2"/>
          <a:srcRect t="18636"/>
          <a:stretch>
            <a:fillRect/>
          </a:stretch>
        </p:blipFill>
        <p:spPr bwMode="auto">
          <a:xfrm>
            <a:off x="250825" y="1412875"/>
            <a:ext cx="865981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步驟五：分析隱藏欄位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03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65FEED-6C2F-4AD7-B4A7-FF8384ADA7E5}" type="slidenum">
              <a:rPr lang="zh-TW" altLang="en-US" smtClean="0">
                <a:latin typeface="Arial Unicode MS"/>
              </a:rPr>
              <a:pPr/>
              <a:t>35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0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484313"/>
            <a:ext cx="718978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4067175" y="3284538"/>
          <a:ext cx="4381500" cy="3771900"/>
        </p:xfrm>
        <a:graphic>
          <a:graphicData uri="http://schemas.openxmlformats.org/presentationml/2006/ole">
            <p:oleObj spid="_x0000_s1035" name="點陣圖影像" r:id="rId4" imgW="4785775" imgH="4115157" progId="PBrush">
              <p:embed/>
            </p:oleObj>
          </a:graphicData>
        </a:graphic>
      </p:graphicFrame>
      <p:sp>
        <p:nvSpPr>
          <p:cNvPr id="1039" name="AutoShape 4"/>
          <p:cNvSpPr>
            <a:spLocks noChangeArrowheads="1"/>
          </p:cNvSpPr>
          <p:nvPr/>
        </p:nvSpPr>
        <p:spPr bwMode="auto">
          <a:xfrm>
            <a:off x="7019925" y="4437063"/>
            <a:ext cx="2124075" cy="1439862"/>
          </a:xfrm>
          <a:prstGeom prst="wedgeRoundRectCallout">
            <a:avLst>
              <a:gd name="adj1" fmla="val -70454"/>
              <a:gd name="adj2" fmla="val 23542"/>
              <a:gd name="adj3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rgbClr val="333399"/>
            </a:solidFill>
            <a:miter lim="800000"/>
            <a:headEnd/>
            <a:tailEnd/>
          </a:ln>
        </p:spPr>
        <p:txBody>
          <a:bodyPr lIns="91420" tIns="45711" rIns="91420" bIns="45711"/>
          <a:lstStyle/>
          <a:p>
            <a:pPr algn="ctr"/>
            <a:r>
              <a:rPr lang="zh-TW" altLang="en-US">
                <a:latin typeface="微軟正黑體" pitchFamily="34" charset="-120"/>
                <a:ea typeface="微軟正黑體" pitchFamily="34" charset="-120"/>
              </a:rPr>
              <a:t>駭客的直覺反應：</a:t>
            </a:r>
          </a:p>
          <a:p>
            <a:pPr algn="ctr"/>
            <a:r>
              <a:rPr lang="zh-TW" altLang="en-US">
                <a:latin typeface="微軟正黑體" pitchFamily="34" charset="-120"/>
                <a:ea typeface="微軟正黑體" pitchFamily="34" charset="-120"/>
              </a:rPr>
              <a:t>按右鍵檢視原始檔</a:t>
            </a:r>
          </a:p>
          <a:p>
            <a:pPr algn="ctr"/>
            <a:r>
              <a:rPr lang="zh-TW" altLang="en-US">
                <a:latin typeface="微軟正黑體" pitchFamily="34" charset="-120"/>
                <a:ea typeface="微軟正黑體" pitchFamily="34" charset="-120"/>
              </a:rPr>
              <a:t>看是否有隱藏欄位（</a:t>
            </a:r>
            <a:r>
              <a:rPr lang="en-US" altLang="zh-TW">
                <a:latin typeface="微軟正黑體" pitchFamily="34" charset="-120"/>
                <a:ea typeface="微軟正黑體" pitchFamily="34" charset="-120"/>
              </a:rPr>
              <a:t>hidden form</a:t>
            </a:r>
            <a:r>
              <a:rPr lang="zh-TW" altLang="en-US">
                <a:latin typeface="微軟正黑體" pitchFamily="34" charset="-120"/>
                <a:ea typeface="微軟正黑體" pitchFamily="34" charset="-120"/>
              </a:rPr>
              <a:t>）</a:t>
            </a:r>
          </a:p>
        </p:txBody>
      </p:sp>
      <p:sp>
        <p:nvSpPr>
          <p:cNvPr id="8" name="矩形 7"/>
          <p:cNvSpPr/>
          <p:nvPr/>
        </p:nvSpPr>
        <p:spPr>
          <a:xfrm>
            <a:off x="395288" y="2781300"/>
            <a:ext cx="3097212" cy="50323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步驟六：分析隱藏欄位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23906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6F91E5-7EFB-4149-895F-50E24AC78A1B}" type="slidenum">
              <a:rPr lang="zh-TW" altLang="en-US" smtClean="0">
                <a:latin typeface="Arial Unicode MS"/>
              </a:rPr>
              <a:pPr/>
              <a:t>36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239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338" y="1052513"/>
            <a:ext cx="8602662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981075"/>
            <a:ext cx="5653087" cy="566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9" name="文字方塊 6"/>
          <p:cNvSpPr txBox="1">
            <a:spLocks noChangeArrowheads="1"/>
          </p:cNvSpPr>
          <p:nvPr/>
        </p:nvSpPr>
        <p:spPr bwMode="auto">
          <a:xfrm>
            <a:off x="2411413" y="5732463"/>
            <a:ext cx="26654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很多隱藏欄位，許多都是為了防止暴力攻擊法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步驟七：分析 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JavaScript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24930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0A7020-3F54-4D85-878D-2011C477FA3E}" type="slidenum">
              <a:rPr lang="zh-TW" altLang="en-US" smtClean="0">
                <a:latin typeface="Arial Unicode MS"/>
              </a:rPr>
              <a:pPr/>
              <a:t>37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1249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836613"/>
            <a:ext cx="8064500" cy="5708650"/>
          </a:xfrm>
        </p:spPr>
      </p:pic>
      <p:sp>
        <p:nvSpPr>
          <p:cNvPr id="124932" name="文字方塊 7"/>
          <p:cNvSpPr txBox="1">
            <a:spLocks noChangeArrowheads="1"/>
          </p:cNvSpPr>
          <p:nvPr/>
        </p:nvSpPr>
        <p:spPr bwMode="auto">
          <a:xfrm>
            <a:off x="3276600" y="2708275"/>
            <a:ext cx="50450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/>
              <a:t>queryLoginStts() -&gt; Ajax(popup/ajax_isUsrLogin.html)</a:t>
            </a:r>
          </a:p>
          <a:p>
            <a:r>
              <a:rPr lang="zh-TW" altLang="en-US"/>
              <a:t>驗證是否已經登入過</a:t>
            </a:r>
            <a:r>
              <a:rPr lang="en-US" altLang="zh-TW"/>
              <a:t>…..(</a:t>
            </a:r>
            <a:r>
              <a:rPr lang="zh-TW" altLang="en-US"/>
              <a:t>為潛在問題</a:t>
            </a:r>
            <a:r>
              <a:rPr lang="en-US" altLang="zh-TW"/>
              <a:t>…)</a:t>
            </a:r>
          </a:p>
        </p:txBody>
      </p:sp>
      <p:pic>
        <p:nvPicPr>
          <p:cNvPr id="1249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860800"/>
            <a:ext cx="43434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使用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 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WAF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的必要性</a:t>
            </a:r>
            <a:endParaRPr lang="en-US" altLang="zh-TW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01050" cy="4349750"/>
          </a:xfrm>
        </p:spPr>
        <p:txBody>
          <a:bodyPr/>
          <a:lstStyle/>
          <a:p>
            <a:pPr marL="514350" indent="-457200">
              <a:buFont typeface="Webdings" pitchFamily="18" charset="2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大多的 </a:t>
            </a:r>
            <a:r>
              <a:rPr lang="en-US" altLang="zh-TW" sz="2400" dirty="0" smtClean="0">
                <a:latin typeface="+mn-lt"/>
                <a:ea typeface="微軟正黑體"/>
              </a:rPr>
              <a:t>Web </a:t>
            </a:r>
            <a:r>
              <a:rPr lang="zh-TW" altLang="en-US" sz="2400" dirty="0" smtClean="0">
                <a:latin typeface="+mn-lt"/>
                <a:ea typeface="微軟正黑體"/>
              </a:rPr>
              <a:t>應用系統均具有某種程度的弱點，差別只是貴單位的網站是否有被駭客所掃到 </a:t>
            </a:r>
            <a:r>
              <a:rPr lang="en-US" altLang="zh-TW" sz="2400" dirty="0" smtClean="0">
                <a:latin typeface="+mn-lt"/>
                <a:ea typeface="微軟正黑體"/>
              </a:rPr>
              <a:t>(</a:t>
            </a:r>
            <a:r>
              <a:rPr lang="zh-TW" altLang="en-US" sz="2400" dirty="0" smtClean="0">
                <a:latin typeface="+mn-lt"/>
                <a:ea typeface="微軟正黑體"/>
              </a:rPr>
              <a:t>是否含有重要資料</a:t>
            </a:r>
            <a:r>
              <a:rPr lang="en-US" altLang="zh-TW" sz="2400" dirty="0" smtClean="0">
                <a:latin typeface="+mn-lt"/>
                <a:ea typeface="微軟正黑體"/>
              </a:rPr>
              <a:t>)</a:t>
            </a:r>
            <a:r>
              <a:rPr lang="zh-TW" altLang="en-US" sz="2400" dirty="0" smtClean="0">
                <a:latin typeface="+mn-lt"/>
                <a:ea typeface="微軟正黑體"/>
              </a:rPr>
              <a:t>，弱點是否有被濫用。</a:t>
            </a:r>
            <a:endParaRPr lang="en-GB" sz="2400" dirty="0" smtClean="0">
              <a:latin typeface="+mn-lt"/>
              <a:ea typeface="微軟正黑體"/>
            </a:endParaRPr>
          </a:p>
          <a:p>
            <a:pPr marL="514350" indent="-457200">
              <a:buFont typeface="Webdings" pitchFamily="18" charset="2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程式設計人員理應要想辦法開發更安全、更可靠的軟體系統。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514350" indent="-457200">
              <a:buFont typeface="Webdings" pitchFamily="18" charset="2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但大多 </a:t>
            </a:r>
            <a:r>
              <a:rPr lang="en-US" altLang="zh-TW" sz="2400" dirty="0" smtClean="0">
                <a:latin typeface="+mn-lt"/>
                <a:ea typeface="微軟正黑體"/>
              </a:rPr>
              <a:t>Web </a:t>
            </a:r>
            <a:r>
              <a:rPr lang="zh-TW" altLang="en-US" sz="2400" dirty="0" smtClean="0">
                <a:latin typeface="+mn-lt"/>
                <a:ea typeface="微軟正黑體"/>
              </a:rPr>
              <a:t>程式設計師均缺乏資安觀念，</a:t>
            </a:r>
            <a:r>
              <a:rPr lang="en-US" altLang="zh-TW" sz="2400" dirty="0" smtClean="0">
                <a:latin typeface="+mn-lt"/>
                <a:ea typeface="微軟正黑體"/>
              </a:rPr>
              <a:t>“</a:t>
            </a:r>
            <a:r>
              <a:rPr lang="zh-TW" altLang="en-US" sz="2400" dirty="0" smtClean="0">
                <a:latin typeface="+mn-lt"/>
                <a:ea typeface="微軟正黑體"/>
              </a:rPr>
              <a:t>如何寫出安全程式碼</a:t>
            </a:r>
            <a:r>
              <a:rPr lang="en-US" altLang="zh-TW" sz="2400" dirty="0" smtClean="0">
                <a:latin typeface="+mn-lt"/>
                <a:ea typeface="微軟正黑體"/>
              </a:rPr>
              <a:t>”</a:t>
            </a:r>
            <a:r>
              <a:rPr lang="zh-TW" altLang="en-US" sz="2400" dirty="0" smtClean="0">
                <a:latin typeface="+mn-lt"/>
                <a:ea typeface="微軟正黑體"/>
              </a:rPr>
              <a:t>的觀念並不是人人都具備。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514350" indent="-457200">
              <a:buFont typeface="Webdings" pitchFamily="18" charset="2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系統管理者仍需要在 </a:t>
            </a:r>
            <a:r>
              <a:rPr lang="en-US" altLang="zh-TW" sz="2400" dirty="0" smtClean="0">
                <a:latin typeface="+mn-lt"/>
                <a:ea typeface="微軟正黑體"/>
              </a:rPr>
              <a:t>Web </a:t>
            </a:r>
            <a:r>
              <a:rPr lang="zh-TW" altLang="en-US" sz="2400" dirty="0" smtClean="0">
                <a:latin typeface="+mn-lt"/>
                <a:ea typeface="微軟正黑體"/>
              </a:rPr>
              <a:t>應用系統弱點尚未修復前，想辦法防止此弱點被駭客入侵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514350" indent="-457200">
              <a:buFont typeface="Webdings" pitchFamily="18" charset="2"/>
              <a:buAutoNum type="arabicPeriod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因此網站防火牆可視為在應用系統弱點修復前，短期的第一線防禦工具。</a:t>
            </a:r>
            <a:endParaRPr lang="en-GB" sz="2400" dirty="0" smtClean="0">
              <a:solidFill>
                <a:srgbClr val="336699"/>
              </a:solidFill>
              <a:latin typeface="+mn-lt"/>
              <a:ea typeface="微軟正黑體"/>
            </a:endParaRPr>
          </a:p>
        </p:txBody>
      </p:sp>
      <p:sp>
        <p:nvSpPr>
          <p:cNvPr id="130051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0584C4-3E61-4688-9795-F827DD518621}" type="slidenum">
              <a:rPr lang="zh-TW" altLang="en-US" smtClean="0">
                <a:latin typeface="Arial Unicode MS"/>
              </a:rPr>
              <a:pPr/>
              <a:t>38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WAF :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第一線防禦工具</a:t>
            </a:r>
          </a:p>
        </p:txBody>
      </p:sp>
      <p:sp>
        <p:nvSpPr>
          <p:cNvPr id="132098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B802A7-50D9-4878-90D6-A5D1180ED051}" type="slidenum">
              <a:rPr lang="zh-TW" altLang="en-US" smtClean="0">
                <a:latin typeface="Arial Unicode MS"/>
              </a:rPr>
              <a:pPr/>
              <a:t>39</a:t>
            </a:fld>
            <a:endParaRPr lang="en-US" altLang="zh-TW" smtClean="0">
              <a:latin typeface="Arial Unicode MS"/>
            </a:endParaRPr>
          </a:p>
        </p:txBody>
      </p:sp>
      <p:sp>
        <p:nvSpPr>
          <p:cNvPr id="6" name="Rectangle 22"/>
          <p:cNvSpPr txBox="1">
            <a:spLocks noChangeArrowheads="1"/>
          </p:cNvSpPr>
          <p:nvPr/>
        </p:nvSpPr>
        <p:spPr bwMode="auto">
          <a:xfrm>
            <a:off x="611188" y="1484313"/>
            <a:ext cx="82819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8788" lvl="1" indent="-458788" defTabSz="1095375" eaLnBrk="0" hangingPunct="0">
              <a:lnSpc>
                <a:spcPts val="2400"/>
              </a:lnSpc>
              <a:spcBef>
                <a:spcPts val="1400"/>
              </a:spcBef>
              <a:buClr>
                <a:schemeClr val="tx2"/>
              </a:buClr>
              <a:buSzPct val="95000"/>
              <a:buFontTx/>
              <a:buBlip>
                <a:blip r:embed="rId2"/>
              </a:buBlip>
              <a:tabLst>
                <a:tab pos="271463" algn="l"/>
              </a:tabLst>
              <a:defRPr/>
            </a:pP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針對網路瀏覽行為與網頁回應紀錄，檢測防火牆未能深入檢查的 </a:t>
            </a:r>
            <a:r>
              <a:rPr lang="en-US" altLang="zh-TW" sz="2000" b="1" baseline="0" dirty="0">
                <a:latin typeface="微軟正黑體" pitchFamily="34" charset="-120"/>
                <a:ea typeface="微軟正黑體" pitchFamily="34" charset="-120"/>
              </a:rPr>
              <a:t>HTTP</a:t>
            </a: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000" b="1" baseline="0" dirty="0">
                <a:latin typeface="微軟正黑體" pitchFamily="34" charset="-120"/>
                <a:ea typeface="微軟正黑體" pitchFamily="34" charset="-120"/>
              </a:rPr>
              <a:t>HTTPS</a:t>
            </a: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000" b="1" baseline="0" dirty="0">
                <a:latin typeface="微軟正黑體" pitchFamily="34" charset="-120"/>
                <a:ea typeface="微軟正黑體" pitchFamily="34" charset="-120"/>
              </a:rPr>
              <a:t>SOAP</a:t>
            </a: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000" b="1" baseline="0" dirty="0">
                <a:latin typeface="微軟正黑體" pitchFamily="34" charset="-120"/>
                <a:ea typeface="微軟正黑體" pitchFamily="34" charset="-120"/>
              </a:rPr>
              <a:t>XML-RPC </a:t>
            </a: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資料封包</a:t>
            </a:r>
            <a:endParaRPr lang="en-US" altLang="zh-TW" sz="2000" b="1" baseline="0" dirty="0">
              <a:latin typeface="微軟正黑體" pitchFamily="34" charset="-120"/>
              <a:ea typeface="微軟正黑體" pitchFamily="34" charset="-120"/>
            </a:endParaRPr>
          </a:p>
          <a:p>
            <a:pPr marL="458788" lvl="1" indent="-458788" defTabSz="1095375" eaLnBrk="0" hangingPunct="0">
              <a:lnSpc>
                <a:spcPts val="2400"/>
              </a:lnSpc>
              <a:spcBef>
                <a:spcPts val="1400"/>
              </a:spcBef>
              <a:buClr>
                <a:schemeClr val="tx2"/>
              </a:buClr>
              <a:buSzPct val="95000"/>
              <a:buFontTx/>
              <a:buBlip>
                <a:blip r:embed="rId2"/>
              </a:buBlip>
              <a:tabLst>
                <a:tab pos="271463" algn="l"/>
              </a:tabLst>
              <a:defRPr/>
            </a:pPr>
            <a:r>
              <a:rPr lang="zh-TW" altLang="en-US" sz="2000" b="1" baseline="0" dirty="0">
                <a:latin typeface="微軟正黑體" pitchFamily="34" charset="-120"/>
                <a:ea typeface="微軟正黑體" pitchFamily="34" charset="-120"/>
              </a:rPr>
              <a:t>作為補強傳統防火牆不足之深層防禦機制，達到有效防範機密被盜取</a:t>
            </a:r>
            <a:endParaRPr lang="en-US" altLang="zh-TW" sz="2000" b="1" baseline="0" dirty="0">
              <a:latin typeface="微軟正黑體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zh-TW" altLang="en-US" sz="2600" b="1" baseline="0" dirty="0"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en-US" altLang="zh-TW" sz="2000" b="1" baseline="0" dirty="0"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en-US" altLang="zh-TW" b="1" baseline="0" dirty="0"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en-US" altLang="zh-TW" b="1" baseline="0" dirty="0"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lnSpc>
                <a:spcPts val="2500"/>
              </a:lnSpc>
              <a:spcBef>
                <a:spcPts val="0"/>
              </a:spcBef>
              <a:tabLst>
                <a:tab pos="271463" algn="l"/>
              </a:tabLst>
              <a:defRPr/>
            </a:pPr>
            <a:endParaRPr lang="en-US" altLang="zh-TW" sz="2800" b="1" baseline="0" dirty="0">
              <a:solidFill>
                <a:schemeClr val="tx1">
                  <a:lumMod val="95000"/>
                  <a:lumOff val="5000"/>
                </a:schemeClr>
              </a:solidFill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Blip>
                <a:blip r:embed="rId3"/>
              </a:buBlip>
              <a:defRPr/>
            </a:pPr>
            <a:endParaRPr lang="en-US" altLang="zh-TW" sz="2800" b="1" baseline="0" dirty="0">
              <a:latin typeface="Arial Unicode MS" pitchFamily="34" charset="-120"/>
              <a:ea typeface="微軟正黑體" pitchFamily="34" charset="-120"/>
            </a:endParaRPr>
          </a:p>
          <a:p>
            <a:pPr marL="342900" indent="-342900" eaLnBrk="0" hangingPunct="0">
              <a:spcBef>
                <a:spcPct val="20000"/>
              </a:spcBef>
              <a:buFont typeface="Wingdings 2" pitchFamily="18" charset="2"/>
              <a:buBlip>
                <a:blip r:embed="rId3"/>
              </a:buBlip>
              <a:defRPr/>
            </a:pPr>
            <a:endParaRPr kumimoji="0" lang="en-US" altLang="zh-TW" sz="2800" b="1" baseline="0" dirty="0">
              <a:latin typeface="Segoe" pitchFamily="34" charset="0"/>
              <a:ea typeface="新細明體" pitchFamily="18" charset="-120"/>
            </a:endParaRPr>
          </a:p>
        </p:txBody>
      </p:sp>
      <p:pic>
        <p:nvPicPr>
          <p:cNvPr id="13210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701925"/>
            <a:ext cx="709295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dirty="0" smtClean="0">
                <a:latin typeface="+mn-lt"/>
                <a:ea typeface="微軟正黑體"/>
              </a:rPr>
              <a:t>資訊保存技術層面</a:t>
            </a:r>
            <a:endParaRPr kumimoji="1" dirty="0">
              <a:latin typeface="+mn-lt"/>
              <a:ea typeface="微軟正黑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endParaRPr kumimoji="1" lang="zh-TW" altLang="en-US" dirty="0">
              <a:cs typeface="+mn-cs"/>
            </a:endParaRPr>
          </a:p>
        </p:txBody>
      </p:sp>
      <p:sp>
        <p:nvSpPr>
          <p:cNvPr id="19459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89C1BF4-4F0F-43A6-8D2F-93B70A8F60DA}" type="slidenum">
              <a:rPr lang="zh-TW" altLang="en-US" smtClean="0">
                <a:latin typeface="Arial Unicode MS"/>
              </a:rPr>
              <a:pPr/>
              <a:t>4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dirty="0" smtClean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 smtClean="0">
                <a:latin typeface="+mn-lt"/>
                <a:ea typeface="微軟正黑體"/>
              </a:rPr>
              <a:t>-Email</a:t>
            </a:r>
            <a:r>
              <a:rPr kumimoji="1" dirty="0" smtClean="0">
                <a:latin typeface="+mn-lt"/>
                <a:ea typeface="微軟正黑體"/>
              </a:rPr>
              <a:t> </a:t>
            </a:r>
            <a:endParaRPr kumimoji="1" dirty="0">
              <a:latin typeface="+mn-lt"/>
              <a:ea typeface="微軟正黑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zh-TW" altLang="zh-TW" sz="3000" i="1" dirty="0">
                <a:solidFill>
                  <a:srgbClr val="FF0000"/>
                </a:solidFill>
                <a:latin typeface="+mn-lt"/>
                <a:ea typeface="微軟正黑體"/>
              </a:rPr>
              <a:t>電</a:t>
            </a:r>
            <a:r>
              <a:rPr lang="en-US" altLang="zh-TW" sz="3000" i="1" dirty="0">
                <a:solidFill>
                  <a:srgbClr val="FF0000"/>
                </a:solidFill>
                <a:latin typeface="+mn-lt"/>
                <a:ea typeface="微軟正黑體"/>
              </a:rPr>
              <a:t>子</a:t>
            </a:r>
            <a:r>
              <a:rPr lang="zh-TW" altLang="zh-TW" sz="3000" i="1" dirty="0">
                <a:solidFill>
                  <a:srgbClr val="FF0000"/>
                </a:solidFill>
                <a:latin typeface="+mn-lt"/>
                <a:ea typeface="微軟正黑體"/>
              </a:rPr>
              <a:t>郵</a:t>
            </a:r>
            <a:r>
              <a:rPr lang="en-US" altLang="zh-TW" sz="3000" i="1" dirty="0">
                <a:solidFill>
                  <a:srgbClr val="FF0000"/>
                </a:solidFill>
                <a:latin typeface="+mn-lt"/>
                <a:ea typeface="微軟正黑體"/>
              </a:rPr>
              <a:t>件</a:t>
            </a:r>
            <a:r>
              <a:rPr lang="en-US" altLang="zh-TW" sz="3000" i="1" dirty="0">
                <a:solidFill>
                  <a:schemeClr val="tx1"/>
                </a:solidFill>
                <a:latin typeface="+mn-lt"/>
                <a:ea typeface="微軟正黑體"/>
              </a:rPr>
              <a:t>是</a:t>
            </a:r>
            <a:r>
              <a:rPr lang="zh-TW" altLang="zh-TW" sz="3000" i="1" dirty="0">
                <a:solidFill>
                  <a:schemeClr val="tx1"/>
                </a:solidFill>
                <a:latin typeface="+mn-lt"/>
                <a:ea typeface="微軟正黑體"/>
              </a:rPr>
              <a:t>資訊傳輸的第一道大門，</a:t>
            </a:r>
            <a:r>
              <a:rPr lang="zh-TW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做</a:t>
            </a:r>
            <a:r>
              <a:rPr lang="en-US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好</a:t>
            </a:r>
            <a:r>
              <a:rPr lang="zh-TW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郵</a:t>
            </a:r>
            <a:r>
              <a:rPr lang="en-US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件稽核是防</a:t>
            </a:r>
            <a:r>
              <a:rPr lang="zh-TW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範資料外洩</a:t>
            </a:r>
            <a:r>
              <a:rPr lang="en-US" altLang="zh-TW" sz="3000" i="1" dirty="0">
                <a:solidFill>
                  <a:schemeClr val="tx1"/>
                </a:solidFill>
                <a:latin typeface="+mn-lt"/>
                <a:ea typeface="微軟正黑體"/>
              </a:rPr>
              <a:t>的</a:t>
            </a:r>
            <a:r>
              <a:rPr lang="zh-TW" altLang="zh-TW" sz="3000" i="1" dirty="0">
                <a:solidFill>
                  <a:schemeClr val="tx1"/>
                </a:solidFill>
                <a:latin typeface="+mn-lt"/>
                <a:ea typeface="微軟正黑體"/>
              </a:rPr>
              <a:t>關</a:t>
            </a:r>
            <a:r>
              <a:rPr lang="zh-TW" altLang="zh-TW" sz="3000" i="1" dirty="0" smtClean="0">
                <a:solidFill>
                  <a:schemeClr val="tx1"/>
                </a:solidFill>
                <a:latin typeface="+mn-lt"/>
                <a:ea typeface="微軟正黑體"/>
              </a:rPr>
              <a:t>鍵</a:t>
            </a:r>
            <a:endParaRPr lang="zh-TW" altLang="zh-TW" sz="3000" i="1" dirty="0">
              <a:solidFill>
                <a:schemeClr val="tx1"/>
              </a:solidFill>
              <a:latin typeface="+mn-lt"/>
              <a:ea typeface="微軟正黑體"/>
            </a:endParaRPr>
          </a:p>
        </p:txBody>
      </p:sp>
      <p:sp>
        <p:nvSpPr>
          <p:cNvPr id="133123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30556B-EBFF-4CFB-BFC2-2510BC4C43A6}" type="slidenum">
              <a:rPr lang="zh-TW" altLang="en-US" smtClean="0">
                <a:latin typeface="Arial Unicode MS"/>
              </a:rPr>
              <a:pPr/>
              <a:t>40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郵件系統七大安全要求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140200" y="4597400"/>
            <a:ext cx="4824413" cy="1223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US" altLang="zh-TW" dirty="0">
                <a:solidFill>
                  <a:srgbClr val="002060"/>
                </a:solidFill>
                <a:latin typeface="+mn-lt"/>
                <a:ea typeface="微軟正黑體"/>
              </a:rPr>
              <a:t> </a:t>
            </a:r>
            <a:r>
              <a:rPr lang="en-US" altLang="zh-TW" dirty="0" smtClean="0">
                <a:solidFill>
                  <a:srgbClr val="002060"/>
                </a:solidFill>
                <a:latin typeface="+mn-lt"/>
                <a:ea typeface="微軟正黑體"/>
              </a:rPr>
              <a:t>              </a:t>
            </a:r>
            <a:r>
              <a:rPr lang="zh-TW" altLang="en-US" dirty="0" smtClean="0">
                <a:solidFill>
                  <a:srgbClr val="002060"/>
                </a:solidFill>
                <a:latin typeface="+mn-lt"/>
                <a:ea typeface="微軟正黑體"/>
              </a:rPr>
              <a:t>七道安全防護</a:t>
            </a:r>
            <a:endParaRPr lang="en-US" altLang="zh-TW" dirty="0" smtClean="0">
              <a:solidFill>
                <a:srgbClr val="002060"/>
              </a:solidFill>
              <a:latin typeface="+mn-lt"/>
              <a:ea typeface="微軟正黑體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+mn-lt"/>
                <a:ea typeface="微軟正黑體"/>
              </a:rPr>
              <a:t>               </a:t>
            </a:r>
            <a:r>
              <a:rPr lang="zh-TW" altLang="en-US" dirty="0">
                <a:solidFill>
                  <a:srgbClr val="002060"/>
                </a:solidFill>
                <a:latin typeface="+mn-lt"/>
                <a:ea typeface="微軟正黑體"/>
              </a:rPr>
              <a:t>做好個</a:t>
            </a:r>
            <a:r>
              <a:rPr lang="zh-TW" altLang="en-US" dirty="0" smtClean="0">
                <a:solidFill>
                  <a:srgbClr val="002060"/>
                </a:solidFill>
                <a:latin typeface="+mn-lt"/>
                <a:ea typeface="微軟正黑體"/>
              </a:rPr>
              <a:t>資把關</a:t>
            </a:r>
            <a:endParaRPr lang="en-US" altLang="zh-TW" dirty="0" smtClean="0">
              <a:solidFill>
                <a:srgbClr val="002060"/>
              </a:solidFill>
              <a:latin typeface="+mn-lt"/>
              <a:ea typeface="微軟正黑體"/>
            </a:endParaRPr>
          </a:p>
        </p:txBody>
      </p:sp>
      <p:sp>
        <p:nvSpPr>
          <p:cNvPr id="13414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1C1227-30B4-4415-8C22-32AB509A79C9}" type="slidenum">
              <a:rPr lang="zh-TW" altLang="en-US" smtClean="0">
                <a:latin typeface="Calibri" pitchFamily="34" charset="0"/>
              </a:rPr>
              <a:pPr/>
              <a:t>41</a:t>
            </a:fld>
            <a:endParaRPr lang="en-US" altLang="zh-TW" smtClean="0">
              <a:latin typeface="Calibri" pitchFamily="34" charset="0"/>
            </a:endParaRPr>
          </a:p>
        </p:txBody>
      </p:sp>
      <p:graphicFrame>
        <p:nvGraphicFramePr>
          <p:cNvPr id="6" name="資料庫圖表 5"/>
          <p:cNvGraphicFramePr/>
          <p:nvPr/>
        </p:nvGraphicFramePr>
        <p:xfrm>
          <a:off x="827584" y="1413522"/>
          <a:ext cx="6984776" cy="4384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橢圓 20"/>
          <p:cNvSpPr/>
          <p:nvPr/>
        </p:nvSpPr>
        <p:spPr>
          <a:xfrm>
            <a:off x="5292080" y="2132856"/>
            <a:ext cx="648072" cy="647119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zh-TW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651500" y="2708275"/>
            <a:ext cx="2089150" cy="603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9037" tIns="0" rIns="0" bIns="0" spcCol="1270"/>
          <a:lstStyle/>
          <a:p>
            <a:pPr>
              <a:defRPr/>
            </a:pPr>
            <a:r>
              <a:rPr lang="zh-TW" altLang="en-US" sz="2000" b="1" baseline="0" dirty="0">
                <a:solidFill>
                  <a:schemeClr val="accent1">
                    <a:lumMod val="75000"/>
                  </a:schemeClr>
                </a:solidFill>
                <a:ea typeface="微軟正黑體" pitchFamily="34" charset="-120"/>
              </a:rPr>
              <a:t>郵件歸檔及調閱</a:t>
            </a:r>
          </a:p>
        </p:txBody>
      </p:sp>
      <p:pic>
        <p:nvPicPr>
          <p:cNvPr id="2050" name="Picture 2" descr="C:\Documents and Settings\admin\My Documents\Downloads\20110413034601618_easyicon_cn_12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552" y="5373216"/>
            <a:ext cx="808955" cy="80895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</a:extLst>
        </p:spPr>
      </p:pic>
      <p:pic>
        <p:nvPicPr>
          <p:cNvPr id="2051" name="Picture 3" descr="C:\Documents and Settings\admin\My Documents\Downloads\20110413034601618_easyicon_cn_128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164288" y="1052736"/>
            <a:ext cx="1219200" cy="121920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3075" name="Picture 3" descr="C:\Documents and Settings\admin\My Documents\Downloads\lock-yellow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51725" y="1773238"/>
            <a:ext cx="655638" cy="6540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sp>
        <p:nvSpPr>
          <p:cNvPr id="14" name="橢圓 13"/>
          <p:cNvSpPr/>
          <p:nvPr/>
        </p:nvSpPr>
        <p:spPr>
          <a:xfrm>
            <a:off x="6516216" y="1845777"/>
            <a:ext cx="648072" cy="647119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zh-TW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659563" y="2420938"/>
            <a:ext cx="2484437" cy="603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9037" tIns="0" rIns="0" bIns="0" spcCol="1270"/>
          <a:lstStyle/>
          <a:p>
            <a:pPr>
              <a:defRPr/>
            </a:pPr>
            <a:r>
              <a:rPr lang="zh-TW" altLang="en-US" sz="2000" b="1" baseline="0" dirty="0">
                <a:solidFill>
                  <a:schemeClr val="accent1">
                    <a:lumMod val="75000"/>
                  </a:schemeClr>
                </a:solidFill>
                <a:ea typeface="微軟正黑體" pitchFamily="34" charset="-120"/>
              </a:rPr>
              <a:t>行動載具安全防護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981575" y="2060575"/>
            <a:ext cx="3983038" cy="4032250"/>
          </a:xfrm>
          <a:prstGeom prst="wedgeRectCallout">
            <a:avLst>
              <a:gd name="adj1" fmla="val -73681"/>
              <a:gd name="adj2" fmla="val 3023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endParaRPr lang="en-US" altLang="zh-TW" sz="1600" baseline="0" dirty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0"/>
              </a:spcBef>
              <a:defRPr/>
            </a:pPr>
            <a:r>
              <a:rPr lang="zh-TW" altLang="en-US" sz="1600" baseline="0" dirty="0">
                <a:latin typeface="微軟正黑體" pitchFamily="34" charset="-120"/>
                <a:ea typeface="微軟正黑體" pitchFamily="34" charset="-120"/>
              </a:rPr>
              <a:t>可依據每位員工的不同工作屬性，讓使用者自行設定個人垃圾郵件判定門檻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7056437" cy="936625"/>
          </a:xfrm>
        </p:spPr>
        <p:txBody>
          <a:bodyPr/>
          <a:lstStyle/>
          <a:p>
            <a:pPr algn="l">
              <a:lnSpc>
                <a:spcPts val="3800"/>
              </a:lnSpc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第一防護：</a:t>
            </a:r>
            <a:r>
              <a:rPr lang="en-US" altLang="zh-TW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Anti-Spam &amp; Anti-Virus 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850" y="1414463"/>
            <a:ext cx="8351838" cy="26162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應能有效阻擋病毒信、社交工程信件等</a:t>
            </a:r>
            <a:endParaRPr lang="en-US" altLang="zh-TW" dirty="0" smtClean="0">
              <a:latin typeface="+mn-lt"/>
              <a:ea typeface="微軟正黑體"/>
            </a:endParaRPr>
          </a:p>
        </p:txBody>
      </p:sp>
      <p:sp>
        <p:nvSpPr>
          <p:cNvPr id="136196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0E1BF9-184C-40FF-80EF-4360897453E1}" type="slidenum">
              <a:rPr lang="zh-TW" altLang="en-US" smtClean="0">
                <a:latin typeface="Calibri" pitchFamily="34" charset="0"/>
              </a:rPr>
              <a:pPr/>
              <a:t>42</a:t>
            </a:fld>
            <a:endParaRPr lang="en-US" altLang="zh-TW" smtClean="0">
              <a:latin typeface="Calibri" pitchFamily="34" charset="0"/>
            </a:endParaRPr>
          </a:p>
        </p:txBody>
      </p:sp>
      <p:pic>
        <p:nvPicPr>
          <p:cNvPr id="13619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4E5E6"/>
              </a:clrFrom>
              <a:clrTo>
                <a:srgbClr val="E4E5E6">
                  <a:alpha val="0"/>
                </a:srgbClr>
              </a:clrTo>
            </a:clrChange>
          </a:blip>
          <a:srcRect l="6520" t="1331" r="5264"/>
          <a:stretch>
            <a:fillRect/>
          </a:stretch>
        </p:blipFill>
        <p:spPr bwMode="auto">
          <a:xfrm>
            <a:off x="231775" y="2060575"/>
            <a:ext cx="474980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/>
          <a:srcRect t="6445"/>
          <a:stretch/>
        </p:blipFill>
        <p:spPr bwMode="auto">
          <a:xfrm>
            <a:off x="5299075" y="2360613"/>
            <a:ext cx="3376613" cy="286861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7200900" cy="936625"/>
          </a:xfrm>
        </p:spPr>
        <p:txBody>
          <a:bodyPr/>
          <a:lstStyle/>
          <a:p>
            <a:pPr algn="l">
              <a:lnSpc>
                <a:spcPts val="3800"/>
              </a:lnSpc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第二防護：郵件稽核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850" y="1268413"/>
            <a:ext cx="8208963" cy="26892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zh-TW" altLang="en-US" sz="2800" dirty="0" smtClean="0">
                <a:latin typeface="+mn-lt"/>
                <a:ea typeface="微軟正黑體"/>
              </a:rPr>
              <a:t>可依組織單位階層分層分權執</a:t>
            </a:r>
            <a:r>
              <a:rPr lang="zh-CN" altLang="en-US" sz="2800" dirty="0">
                <a:latin typeface="+mn-lt"/>
                <a:ea typeface="微軟正黑體"/>
              </a:rPr>
              <a:t>行</a:t>
            </a:r>
            <a:r>
              <a:rPr lang="zh-TW" altLang="en-US" sz="2800" dirty="0">
                <a:solidFill>
                  <a:srgbClr val="C00000"/>
                </a:solidFill>
                <a:latin typeface="+mn-lt"/>
                <a:ea typeface="微軟正黑體"/>
              </a:rPr>
              <a:t>事前</a:t>
            </a:r>
            <a:r>
              <a:rPr lang="en-US" altLang="zh-TW" sz="2800" dirty="0">
                <a:solidFill>
                  <a:srgbClr val="C00000"/>
                </a:solidFill>
                <a:latin typeface="+mn-lt"/>
                <a:ea typeface="微軟正黑體"/>
              </a:rPr>
              <a:t>/</a:t>
            </a:r>
            <a:r>
              <a:rPr lang="zh-TW" altLang="en-US" sz="2800" dirty="0">
                <a:solidFill>
                  <a:srgbClr val="C00000"/>
                </a:solidFill>
                <a:latin typeface="+mn-lt"/>
                <a:ea typeface="微軟正黑體"/>
              </a:rPr>
              <a:t>事後稽核</a:t>
            </a:r>
          </a:p>
        </p:txBody>
      </p:sp>
      <p:sp>
        <p:nvSpPr>
          <p:cNvPr id="13824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643B470-F10C-4460-9F6B-E3153889278B}" type="slidenum">
              <a:rPr lang="zh-TW" altLang="en-US" smtClean="0">
                <a:latin typeface="Calibri" pitchFamily="34" charset="0"/>
              </a:rPr>
              <a:pPr/>
              <a:t>43</a:t>
            </a:fld>
            <a:endParaRPr lang="en-US" altLang="zh-TW" smtClean="0">
              <a:latin typeface="Calibri" pitchFamily="34" charset="0"/>
            </a:endParaRPr>
          </a:p>
        </p:txBody>
      </p:sp>
      <p:graphicFrame>
        <p:nvGraphicFramePr>
          <p:cNvPr id="10" name="內容版面配置區 5"/>
          <p:cNvGraphicFramePr>
            <a:graphicFrameLocks/>
          </p:cNvGraphicFramePr>
          <p:nvPr/>
        </p:nvGraphicFramePr>
        <p:xfrm>
          <a:off x="395536" y="2348880"/>
          <a:ext cx="8352928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6986587" cy="936625"/>
          </a:xfrm>
        </p:spPr>
        <p:txBody>
          <a:bodyPr/>
          <a:lstStyle/>
          <a:p>
            <a:pPr algn="l">
              <a:lnSpc>
                <a:spcPts val="3800"/>
              </a:lnSpc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第三防護：個資郵件自動盤點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288" y="1700213"/>
            <a:ext cx="2805112" cy="403225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zh-TW" altLang="en-US" sz="2200" dirty="0" smtClean="0">
                <a:latin typeface="+mn-lt"/>
                <a:ea typeface="微軟正黑體"/>
              </a:rPr>
              <a:t>應內建個資稽核</a:t>
            </a:r>
            <a:r>
              <a:rPr lang="zh-TW" altLang="en-US" sz="2200" dirty="0">
                <a:latin typeface="+mn-lt"/>
                <a:ea typeface="微軟正黑體"/>
              </a:rPr>
              <a:t>規則</a:t>
            </a:r>
            <a:r>
              <a:rPr lang="zh-TW" altLang="en-US" sz="2200" dirty="0" smtClean="0">
                <a:latin typeface="+mn-lt"/>
                <a:ea typeface="微軟正黑體"/>
              </a:rPr>
              <a:t>範本，自動偵測郵件是否內含個資內容</a:t>
            </a:r>
            <a:endParaRPr lang="en-US" altLang="zh-TW" sz="2200" dirty="0" smtClean="0">
              <a:latin typeface="+mn-lt"/>
              <a:ea typeface="微軟正黑體"/>
            </a:endParaRPr>
          </a:p>
          <a:p>
            <a:pPr marL="355600" lvl="1" indent="-263525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tabLst>
                <a:tab pos="355600" algn="l"/>
              </a:tabLst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個資範本：地址、生日、電話號碼、手機號碼、身分證號、信用卡號、銀行帳號等</a:t>
            </a:r>
            <a:endParaRPr lang="en-US" altLang="zh-TW" sz="1800" dirty="0" smtClean="0">
              <a:latin typeface="+mn-lt"/>
              <a:ea typeface="微軟正黑體"/>
            </a:endParaRPr>
          </a:p>
          <a:p>
            <a:pPr marL="355600" lvl="1" indent="-263525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tabLst>
                <a:tab pos="355600" algn="l"/>
              </a:tabLst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偵測範圍：郵件標頭、郵件內文及附件內容</a:t>
            </a:r>
            <a:endParaRPr lang="en-US" altLang="zh-TW" sz="1800" dirty="0" smtClean="0">
              <a:latin typeface="+mn-lt"/>
              <a:ea typeface="微軟正黑體"/>
            </a:endParaRPr>
          </a:p>
          <a:p>
            <a:pPr marL="355600" lvl="1" indent="-263525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tabLst>
                <a:tab pos="355600" algn="l"/>
              </a:tabLst>
              <a:defRPr/>
            </a:pPr>
            <a:r>
              <a:rPr lang="zh-TW" altLang="en-US" sz="1800" dirty="0" smtClean="0">
                <a:latin typeface="+mn-lt"/>
                <a:ea typeface="微軟正黑體"/>
              </a:rPr>
              <a:t>處理動作：隔離、退回等</a:t>
            </a:r>
            <a:endParaRPr lang="zh-TW" altLang="en-US" sz="1800" dirty="0">
              <a:latin typeface="+mn-lt"/>
              <a:ea typeface="微軟正黑體"/>
            </a:endParaRPr>
          </a:p>
        </p:txBody>
      </p:sp>
      <p:sp>
        <p:nvSpPr>
          <p:cNvPr id="14029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9F42095-84D7-4FE3-8612-1DF4CEC120C3}" type="slidenum">
              <a:rPr lang="zh-TW" altLang="en-US" smtClean="0">
                <a:latin typeface="Calibri" pitchFamily="34" charset="0"/>
              </a:rPr>
              <a:pPr/>
              <a:t>44</a:t>
            </a:fld>
            <a:endParaRPr lang="en-US" altLang="zh-TW" smtClean="0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916113"/>
            <a:ext cx="5594350" cy="3457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7850188" cy="936625"/>
          </a:xfrm>
        </p:spPr>
        <p:txBody>
          <a:bodyPr/>
          <a:lstStyle/>
          <a:p>
            <a:pPr algn="l">
              <a:lnSpc>
                <a:spcPts val="3800"/>
              </a:lnSpc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第四防護：外寄郵件免</a:t>
            </a:r>
            <a:r>
              <a: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責</a:t>
            </a: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宣告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98450" y="1557338"/>
            <a:ext cx="3841750" cy="4319587"/>
          </a:xfrm>
        </p:spPr>
        <p:txBody>
          <a:bodyPr/>
          <a:lstStyle/>
          <a:p>
            <a:pPr marL="342900" lvl="1" indent="-342900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組織個資郵件護身符：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 marL="715963" lvl="1" indent="-258763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defRPr/>
            </a:pPr>
            <a:r>
              <a:rPr lang="zh-TW" altLang="en-US" sz="2000" dirty="0" smtClean="0">
                <a:latin typeface="+mn-lt"/>
                <a:ea typeface="微軟正黑體"/>
              </a:rPr>
              <a:t>透過</a:t>
            </a:r>
            <a:r>
              <a:rPr lang="zh-TW" altLang="en-US" sz="2000" b="1" dirty="0" smtClean="0">
                <a:solidFill>
                  <a:srgbClr val="FF0000"/>
                </a:solidFill>
                <a:latin typeface="+mn-lt"/>
                <a:ea typeface="微軟正黑體"/>
              </a:rPr>
              <a:t>組織簽名檔</a:t>
            </a:r>
            <a:r>
              <a:rPr lang="zh-TW" altLang="en-US" sz="2000" dirty="0">
                <a:latin typeface="+mn-lt"/>
                <a:ea typeface="微軟正黑體"/>
              </a:rPr>
              <a:t>的方式，</a:t>
            </a:r>
            <a:r>
              <a:rPr lang="zh-TW" altLang="en-US" sz="2000" dirty="0" smtClean="0">
                <a:latin typeface="+mn-lt"/>
                <a:ea typeface="微軟正黑體"/>
              </a:rPr>
              <a:t>針對每一封外寄郵件，自動加入</a:t>
            </a:r>
            <a:r>
              <a:rPr lang="zh-TW" altLang="en-US" sz="2000" dirty="0">
                <a:latin typeface="+mn-lt"/>
                <a:ea typeface="微軟正黑體"/>
              </a:rPr>
              <a:t>免責宣告簽名</a:t>
            </a:r>
            <a:r>
              <a:rPr lang="zh-TW" altLang="en-US" sz="2000" dirty="0" smtClean="0">
                <a:latin typeface="+mn-lt"/>
                <a:ea typeface="微軟正黑體"/>
              </a:rPr>
              <a:t>檔，作為組織善盡個資</a:t>
            </a:r>
            <a:r>
              <a:rPr lang="zh-TW" altLang="en-US" sz="2000" dirty="0">
                <a:latin typeface="+mn-lt"/>
                <a:ea typeface="微軟正黑體"/>
              </a:rPr>
              <a:t>保護的舉證之</a:t>
            </a:r>
            <a:r>
              <a:rPr lang="zh-TW" altLang="en-US" sz="2000" dirty="0" smtClean="0">
                <a:latin typeface="+mn-lt"/>
                <a:ea typeface="微軟正黑體"/>
              </a:rPr>
              <a:t>一，協助組織及負責人降低</a:t>
            </a:r>
            <a:r>
              <a:rPr lang="zh-TW" altLang="en-US" sz="2000" dirty="0">
                <a:latin typeface="+mn-lt"/>
                <a:ea typeface="微軟正黑體"/>
              </a:rPr>
              <a:t>法律上的</a:t>
            </a:r>
            <a:r>
              <a:rPr lang="zh-TW" altLang="en-US" sz="2000" dirty="0" smtClean="0">
                <a:latin typeface="+mn-lt"/>
                <a:ea typeface="微軟正黑體"/>
              </a:rPr>
              <a:t>責任</a:t>
            </a:r>
            <a:endParaRPr lang="en-US" altLang="zh-TW" sz="2000" dirty="0" smtClean="0">
              <a:latin typeface="+mn-lt"/>
              <a:ea typeface="微軟正黑體"/>
            </a:endParaRPr>
          </a:p>
        </p:txBody>
      </p:sp>
      <p:sp>
        <p:nvSpPr>
          <p:cNvPr id="14233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07883D-23FA-4FFD-B3FA-AF02462A9FC0}" type="slidenum">
              <a:rPr lang="zh-TW" altLang="en-US" smtClean="0">
                <a:latin typeface="Calibri" pitchFamily="34" charset="0"/>
              </a:rPr>
              <a:pPr/>
              <a:t>45</a:t>
            </a:fld>
            <a:endParaRPr lang="en-US" altLang="zh-TW" smtClean="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5813" y="1412875"/>
            <a:ext cx="4286250" cy="258127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76700"/>
            <a:ext cx="4286250" cy="21336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7204075" cy="936625"/>
          </a:xfrm>
        </p:spPr>
        <p:txBody>
          <a:bodyPr/>
          <a:lstStyle/>
          <a:p>
            <a:pPr algn="l">
              <a:lnSpc>
                <a:spcPts val="3800"/>
              </a:lnSpc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第五防護：收件者個資遮隱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288" y="1628775"/>
            <a:ext cx="3600450" cy="28797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大量發送或多次轉寄</a:t>
            </a:r>
            <a:r>
              <a:rPr lang="zh-TW" altLang="en-US" sz="2400" dirty="0">
                <a:latin typeface="+mn-lt"/>
                <a:ea typeface="微軟正黑體"/>
              </a:rPr>
              <a:t>郵件可能外洩個資</a:t>
            </a:r>
          </a:p>
          <a:p>
            <a:pPr eaLnBrk="1" hangingPunct="1">
              <a:spcBef>
                <a:spcPts val="600"/>
              </a:spcBef>
              <a:buFont typeface="Calibri" pitchFamily="34" charset="0"/>
              <a:buChar char="‒"/>
              <a:defRPr/>
            </a:pPr>
            <a:r>
              <a:rPr lang="zh-TW" altLang="en-US" sz="2000" b="0" dirty="0" smtClean="0">
                <a:latin typeface="+mn-lt"/>
                <a:ea typeface="微軟正黑體"/>
              </a:rPr>
              <a:t>曝</a:t>
            </a:r>
            <a:r>
              <a:rPr lang="zh-TW" altLang="en-US" sz="2000" b="0" dirty="0">
                <a:latin typeface="+mn-lt"/>
                <a:ea typeface="微軟正黑體"/>
              </a:rPr>
              <a:t>露收件者的郵件</a:t>
            </a:r>
            <a:r>
              <a:rPr lang="zh-TW" altLang="en-US" sz="2000" b="0" dirty="0" smtClean="0">
                <a:latin typeface="+mn-lt"/>
                <a:ea typeface="微軟正黑體"/>
              </a:rPr>
              <a:t>信箱</a:t>
            </a:r>
            <a:endParaRPr lang="en-US" altLang="zh-TW" sz="2000" b="0" dirty="0" smtClean="0">
              <a:latin typeface="+mn-lt"/>
              <a:ea typeface="微軟正黑體"/>
            </a:endParaRPr>
          </a:p>
          <a:p>
            <a:pPr eaLnBrk="1" hangingPunct="1">
              <a:spcBef>
                <a:spcPts val="600"/>
              </a:spcBef>
              <a:buFont typeface="Calibri" pitchFamily="34" charset="0"/>
              <a:buChar char="‒"/>
              <a:defRPr/>
            </a:pPr>
            <a:r>
              <a:rPr lang="zh-TW" altLang="en-US" sz="2000" b="0" dirty="0" smtClean="0">
                <a:latin typeface="+mn-lt"/>
                <a:ea typeface="微軟正黑體"/>
              </a:rPr>
              <a:t>郵件</a:t>
            </a:r>
            <a:r>
              <a:rPr lang="zh-TW" altLang="en-US" sz="2000" b="0" dirty="0">
                <a:latin typeface="+mn-lt"/>
                <a:ea typeface="微軟正黑體"/>
              </a:rPr>
              <a:t>內容洩漏個人資料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altLang="zh-TW" sz="2400" dirty="0" smtClean="0">
              <a:latin typeface="+mn-lt"/>
              <a:ea typeface="微軟正黑體"/>
            </a:endParaRPr>
          </a:p>
          <a:p>
            <a:pPr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保護收件者個資的</a:t>
            </a:r>
            <a:r>
              <a:rPr lang="zh-TW" altLang="en-US" sz="2400" dirty="0">
                <a:latin typeface="+mn-lt"/>
                <a:ea typeface="微軟正黑體"/>
              </a:rPr>
              <a:t>正確</a:t>
            </a:r>
            <a:r>
              <a:rPr lang="zh-TW" altLang="en-US" sz="2400" dirty="0" smtClean="0">
                <a:latin typeface="+mn-lt"/>
                <a:ea typeface="微軟正黑體"/>
              </a:rPr>
              <a:t>操作方式</a:t>
            </a:r>
            <a:endParaRPr lang="zh-TW" altLang="en-US" sz="2400" dirty="0">
              <a:latin typeface="+mn-lt"/>
              <a:ea typeface="微軟正黑體"/>
            </a:endParaRPr>
          </a:p>
          <a:p>
            <a:pPr eaLnBrk="1" hangingPunct="1">
              <a:spcBef>
                <a:spcPts val="600"/>
              </a:spcBef>
              <a:buFont typeface="Calibri" pitchFamily="34" charset="0"/>
              <a:buChar char="‒"/>
              <a:defRPr/>
            </a:pPr>
            <a:r>
              <a:rPr lang="zh-TW" altLang="en-US" sz="2000" b="0" dirty="0" smtClean="0">
                <a:latin typeface="+mn-lt"/>
                <a:ea typeface="微軟正黑體"/>
              </a:rPr>
              <a:t>使用</a:t>
            </a:r>
            <a:r>
              <a:rPr lang="zh-TW" altLang="en-US" sz="2000" b="0" u="sng" dirty="0">
                <a:latin typeface="+mn-lt"/>
                <a:ea typeface="微軟正黑體"/>
              </a:rPr>
              <a:t>自動化</a:t>
            </a:r>
            <a:r>
              <a:rPr lang="zh-TW" altLang="en-US" sz="2000" b="0" dirty="0">
                <a:latin typeface="+mn-lt"/>
                <a:ea typeface="微軟正黑體"/>
              </a:rPr>
              <a:t>密件副本功能，保護收件人郵件信箱資料</a:t>
            </a:r>
          </a:p>
          <a:p>
            <a:pPr eaLnBrk="1" hangingPunct="1">
              <a:spcBef>
                <a:spcPts val="600"/>
              </a:spcBef>
              <a:buFont typeface="Calibri" pitchFamily="34" charset="0"/>
              <a:buChar char="‒"/>
              <a:defRPr/>
            </a:pPr>
            <a:r>
              <a:rPr lang="zh-TW" altLang="en-US" sz="2000" b="0" dirty="0" smtClean="0">
                <a:latin typeface="+mn-lt"/>
                <a:ea typeface="微軟正黑體"/>
              </a:rPr>
              <a:t>刪除</a:t>
            </a:r>
            <a:r>
              <a:rPr lang="zh-TW" altLang="en-US" sz="2000" b="0" dirty="0">
                <a:latin typeface="+mn-lt"/>
                <a:ea typeface="微軟正黑體"/>
              </a:rPr>
              <a:t>轉寄</a:t>
            </a:r>
            <a:r>
              <a:rPr lang="zh-TW" altLang="en-US" sz="2000" b="0" dirty="0" smtClean="0">
                <a:latin typeface="+mn-lt"/>
                <a:ea typeface="微軟正黑體"/>
              </a:rPr>
              <a:t>郵件內文</a:t>
            </a:r>
            <a:r>
              <a:rPr lang="zh-TW" altLang="en-US" sz="2000" b="0" dirty="0">
                <a:latin typeface="+mn-lt"/>
                <a:ea typeface="微軟正黑體"/>
              </a:rPr>
              <a:t>之</a:t>
            </a:r>
            <a:r>
              <a:rPr lang="zh-TW" altLang="en-US" sz="2000" b="0" dirty="0" smtClean="0">
                <a:latin typeface="+mn-lt"/>
                <a:ea typeface="微軟正黑體"/>
              </a:rPr>
              <a:t>個資文字</a:t>
            </a:r>
            <a:endParaRPr lang="zh-TW" altLang="en-US" sz="2000" b="0" dirty="0">
              <a:latin typeface="+mn-lt"/>
              <a:ea typeface="微軟正黑體"/>
            </a:endParaRPr>
          </a:p>
        </p:txBody>
      </p:sp>
      <p:sp>
        <p:nvSpPr>
          <p:cNvPr id="14336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3F95F6-AA70-4A6E-8023-48DC75656248}" type="slidenum">
              <a:rPr lang="zh-TW" altLang="en-US" smtClean="0">
                <a:latin typeface="Calibri" pitchFamily="34" charset="0"/>
              </a:rPr>
              <a:pPr/>
              <a:t>46</a:t>
            </a:fld>
            <a:endParaRPr lang="en-US" altLang="zh-TW" smtClean="0">
              <a:latin typeface="Calibri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263" y="1412875"/>
            <a:ext cx="2520950" cy="116681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2708275"/>
            <a:ext cx="3959225" cy="339566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0" y="3370263"/>
            <a:ext cx="3959225" cy="28670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356100" y="2852738"/>
            <a:ext cx="3529013" cy="323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5054600" y="3522663"/>
            <a:ext cx="3168650" cy="161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0"/>
          <p:cNvSpPr/>
          <p:nvPr/>
        </p:nvSpPr>
        <p:spPr>
          <a:xfrm>
            <a:off x="5651500" y="3176588"/>
            <a:ext cx="360363" cy="360362"/>
          </a:xfrm>
          <a:prstGeom prst="downArrow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3370" name="文字方塊 11"/>
          <p:cNvSpPr txBox="1">
            <a:spLocks noChangeArrowheads="1"/>
          </p:cNvSpPr>
          <p:nvPr/>
        </p:nvSpPr>
        <p:spPr bwMode="auto">
          <a:xfrm>
            <a:off x="6011863" y="3176588"/>
            <a:ext cx="2881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1600" baseline="0">
                <a:solidFill>
                  <a:srgbClr val="000099"/>
                </a:solidFill>
                <a:latin typeface="微軟正黑體" pitchFamily="34" charset="-120"/>
                <a:ea typeface="微軟正黑體" pitchFamily="34" charset="-120"/>
              </a:rPr>
              <a:t>大量收件者自動轉為密件副本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7272338" cy="936625"/>
          </a:xfrm>
        </p:spPr>
        <p:txBody>
          <a:bodyPr/>
          <a:lstStyle/>
          <a:p>
            <a:pPr algn="l"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第六防護：郵件歸檔及調閱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0825" y="1484313"/>
            <a:ext cx="8713788" cy="2016125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應完整保存郵件原始檔案符合個資法舉證資料之不可修改性</a:t>
            </a:r>
            <a:endParaRPr lang="zh-TW" altLang="en-US" sz="2400" dirty="0">
              <a:latin typeface="+mn-lt"/>
              <a:ea typeface="微軟正黑體"/>
            </a:endParaRPr>
          </a:p>
        </p:txBody>
      </p:sp>
      <p:sp>
        <p:nvSpPr>
          <p:cNvPr id="14541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890DAF-B669-4A1D-8831-3D8DA9C94C8A}" type="slidenum">
              <a:rPr lang="zh-TW" altLang="en-US" smtClean="0">
                <a:latin typeface="Calibri" pitchFamily="34" charset="0"/>
              </a:rPr>
              <a:pPr/>
              <a:t>47</a:t>
            </a:fld>
            <a:endParaRPr lang="en-US" altLang="zh-TW" smtClean="0">
              <a:latin typeface="Calibri" pitchFamily="34" charset="0"/>
            </a:endParaRPr>
          </a:p>
        </p:txBody>
      </p:sp>
      <p:pic>
        <p:nvPicPr>
          <p:cNvPr id="145412" name="Picture 2" descr="http://tw.hgiga.com/Epaper/files/120602/images/MSL-pic-1.png"/>
          <p:cNvPicPr>
            <a:picLocks noChangeAspect="1" noChangeArrowheads="1"/>
          </p:cNvPicPr>
          <p:nvPr/>
        </p:nvPicPr>
        <p:blipFill>
          <a:blip r:embed="rId3"/>
          <a:srcRect t="15189"/>
          <a:stretch>
            <a:fillRect/>
          </a:stretch>
        </p:blipFill>
        <p:spPr bwMode="auto">
          <a:xfrm>
            <a:off x="539750" y="3213100"/>
            <a:ext cx="4286250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://tw.hgiga.com/Epaper/files/120602/images/MSL-pic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371850"/>
            <a:ext cx="2808287" cy="26463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4" descr="http://blog.nimbuzz.com/files/2010/06/Symbian-Nokia-5800-2.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7475" y="1665288"/>
            <a:ext cx="5683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第七防護：行動載具安全防護</a:t>
            </a:r>
            <a:endParaRPr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14745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B635219-70D7-4B2E-9074-B802CC971A57}" type="slidenum">
              <a:rPr lang="zh-TW" altLang="en-US" smtClean="0">
                <a:latin typeface="Calibri" pitchFamily="34" charset="0"/>
              </a:rPr>
              <a:pPr/>
              <a:t>48</a:t>
            </a:fld>
            <a:endParaRPr lang="en-US" altLang="zh-TW" smtClean="0">
              <a:latin typeface="Calibri" pitchFamily="34" charset="0"/>
            </a:endParaRPr>
          </a:p>
        </p:txBody>
      </p:sp>
      <p:sp>
        <p:nvSpPr>
          <p:cNvPr id="12" name="內容版面配置區 2"/>
          <p:cNvSpPr txBox="1">
            <a:spLocks noGrp="1"/>
          </p:cNvSpPr>
          <p:nvPr>
            <p:ph idx="1"/>
          </p:nvPr>
        </p:nvSpPr>
        <p:spPr>
          <a:xfrm>
            <a:off x="468313" y="1452563"/>
            <a:ext cx="5040312" cy="4640262"/>
          </a:xfrm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zh-TW" altLang="en-US" sz="2400" dirty="0" smtClean="0">
                <a:solidFill>
                  <a:srgbClr val="C00000"/>
                </a:solidFill>
                <a:latin typeface="+mn-lt"/>
                <a:ea typeface="微軟正黑體"/>
                <a:cs typeface="微軟正黑體"/>
              </a:rPr>
              <a:t>行動個資安全防護 </a:t>
            </a:r>
            <a:r>
              <a:rPr lang="en-US" altLang="zh-TW" sz="2400" dirty="0" smtClean="0">
                <a:solidFill>
                  <a:srgbClr val="C00000"/>
                </a:solidFill>
                <a:latin typeface="+mn-lt"/>
                <a:ea typeface="微軟正黑體"/>
                <a:cs typeface="微軟正黑體"/>
              </a:rPr>
              <a:t>(PIM Security)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資料保密</a:t>
            </a: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：個資</a:t>
            </a: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遮罩 </a:t>
            </a:r>
            <a:r>
              <a:rPr lang="en-US" altLang="zh-TW" sz="2200" dirty="0" smtClean="0">
                <a:latin typeface="+mn-lt"/>
                <a:ea typeface="微軟正黑體"/>
                <a:cs typeface="微軟正黑體"/>
              </a:rPr>
              <a:t>(</a:t>
            </a:r>
            <a:r>
              <a:rPr lang="en-US" altLang="zh-TW" sz="2200" dirty="0">
                <a:latin typeface="+mn-lt"/>
                <a:ea typeface="微軟正黑體"/>
                <a:cs typeface="微軟正黑體"/>
              </a:rPr>
              <a:t>Auto-Mask) </a:t>
            </a: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、</a:t>
            </a:r>
            <a:r>
              <a:rPr lang="en-US" altLang="zh-TW" sz="2200" dirty="0" smtClean="0">
                <a:latin typeface="+mn-lt"/>
                <a:ea typeface="微軟正黑體"/>
                <a:cs typeface="微軟正黑體"/>
              </a:rPr>
              <a:t>SSL </a:t>
            </a: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傳輸</a:t>
            </a: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加密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防盜</a:t>
            </a: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機制：</a:t>
            </a: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裝置識別碼驗證、裝置遺失保護</a:t>
            </a:r>
            <a:r>
              <a:rPr lang="en-US" altLang="zh-TW" sz="2200" dirty="0">
                <a:latin typeface="+mn-lt"/>
                <a:ea typeface="微軟正黑體"/>
                <a:cs typeface="微軟正黑體"/>
              </a:rPr>
              <a:t>(Remote Wipe</a:t>
            </a:r>
            <a:r>
              <a:rPr lang="en-US" altLang="zh-TW" sz="2200" dirty="0" smtClean="0">
                <a:latin typeface="+mn-lt"/>
                <a:ea typeface="微軟正黑體"/>
                <a:cs typeface="微軟正黑體"/>
              </a:rPr>
              <a:t>)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zh-TW" altLang="en-US" sz="2200" dirty="0">
                <a:latin typeface="+mn-lt"/>
                <a:ea typeface="微軟正黑體"/>
                <a:cs typeface="微軟正黑體"/>
              </a:rPr>
              <a:t>資料</a:t>
            </a: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還原：更換新手機時，同步還原郵件 </a:t>
            </a:r>
            <a:r>
              <a:rPr lang="en-US" altLang="zh-TW" sz="2200" dirty="0" smtClean="0">
                <a:latin typeface="+mn-lt"/>
                <a:ea typeface="微軟正黑體"/>
                <a:cs typeface="微軟正黑體"/>
              </a:rPr>
              <a:t>PIM </a:t>
            </a:r>
            <a:r>
              <a:rPr lang="zh-TW" altLang="en-US" sz="2200" dirty="0" smtClean="0">
                <a:latin typeface="+mn-lt"/>
                <a:ea typeface="微軟正黑體"/>
                <a:cs typeface="微軟正黑體"/>
              </a:rPr>
              <a:t>資訊</a:t>
            </a:r>
          </a:p>
        </p:txBody>
      </p:sp>
      <p:pic>
        <p:nvPicPr>
          <p:cNvPr id="147461" name="Picture 10" descr="J:\Dropbox\101-美術設計\20120726_行動同步示意圖_無群組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2997200"/>
            <a:ext cx="35560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62" name="Picture 2" descr="J:\Dropbox\101-中華電信hiBox專案\pix\三牌手機-螢幕畫面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1511300"/>
            <a:ext cx="179228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516688" y="4797425"/>
            <a:ext cx="1511300" cy="3603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1800" baseline="0" dirty="0"/>
              <a:t>PIM Security</a:t>
            </a:r>
            <a:endParaRPr lang="zh-TW" altLang="en-US" sz="1800" baseline="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6"/>
          <a:srcRect l="17629" t="8002" r="202" b="54193"/>
          <a:stretch/>
        </p:blipFill>
        <p:spPr>
          <a:xfrm>
            <a:off x="279400" y="4292600"/>
            <a:ext cx="5156200" cy="17176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8313737" cy="1362075"/>
          </a:xfrm>
        </p:spPr>
        <p:txBody>
          <a:bodyPr/>
          <a:lstStyle/>
          <a:p>
            <a:pPr>
              <a:defRPr/>
            </a:pPr>
            <a:r>
              <a:rPr kumimoji="1" dirty="0" smtClean="0">
                <a:latin typeface="+mn-lt"/>
                <a:ea typeface="微軟正黑體"/>
              </a:rPr>
              <a:t>封鎖資料的傳遞路徑</a:t>
            </a:r>
            <a:r>
              <a:rPr kumimoji="1" lang="en-US" altLang="zh-TW" dirty="0" smtClean="0">
                <a:latin typeface="+mn-lt"/>
                <a:ea typeface="微軟正黑體"/>
              </a:rPr>
              <a:t>-</a:t>
            </a:r>
            <a:r>
              <a:rPr kumimoji="1" dirty="0" smtClean="0">
                <a:latin typeface="+mn-lt"/>
                <a:ea typeface="微軟正黑體"/>
              </a:rPr>
              <a:t>遠端畫面操控</a:t>
            </a:r>
            <a:endParaRPr kumimoji="1" dirty="0">
              <a:latin typeface="+mn-lt"/>
              <a:ea typeface="微軟正黑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kumimoji="1" lang="zh-TW" altLang="en-US" sz="3200" i="1" dirty="0" smtClean="0">
                <a:solidFill>
                  <a:srgbClr val="FF0000"/>
                </a:solidFill>
                <a:latin typeface="+mn-lt"/>
                <a:ea typeface="微軟正黑體"/>
              </a:rPr>
              <a:t>實體網</a:t>
            </a:r>
            <a:r>
              <a:rPr kumimoji="1" lang="zh-TW" altLang="en-US" sz="3200" i="1" dirty="0">
                <a:solidFill>
                  <a:srgbClr val="FF0000"/>
                </a:solidFill>
                <a:latin typeface="+mn-lt"/>
                <a:ea typeface="微軟正黑體"/>
              </a:rPr>
              <a:t>路</a:t>
            </a:r>
            <a:r>
              <a:rPr kumimoji="1" lang="zh-TW" altLang="en-US" sz="3200" i="1" dirty="0" smtClean="0">
                <a:solidFill>
                  <a:srgbClr val="FF0000"/>
                </a:solidFill>
                <a:latin typeface="+mn-lt"/>
                <a:ea typeface="微軟正黑體"/>
              </a:rPr>
              <a:t>隔離</a:t>
            </a:r>
            <a:r>
              <a:rPr kumimoji="1" lang="zh-TW" altLang="en-US" sz="3200" i="1" dirty="0" smtClean="0">
                <a:latin typeface="+mn-lt"/>
                <a:ea typeface="微軟正黑體"/>
              </a:rPr>
              <a:t>的另一可行方</a:t>
            </a:r>
            <a:r>
              <a:rPr kumimoji="1" lang="zh-TW" altLang="en-US" sz="3200" i="1" dirty="0">
                <a:latin typeface="+mn-lt"/>
                <a:ea typeface="微軟正黑體"/>
              </a:rPr>
              <a:t>案</a:t>
            </a:r>
          </a:p>
        </p:txBody>
      </p:sp>
      <p:sp>
        <p:nvSpPr>
          <p:cNvPr id="149507" name="投影片編號版面配置區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F57E6C-71BE-4E64-9DA9-4917E18EF631}" type="slidenum">
              <a:rPr lang="zh-TW" altLang="en-US" smtClean="0">
                <a:latin typeface="Arial Unicode MS"/>
              </a:rPr>
              <a:pPr/>
              <a:t>49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資料防護 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–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技術面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6912841-5367-4FD3-B516-DB892D5CE5C2}" type="slidenum">
              <a:rPr lang="zh-TW" altLang="en-US" smtClean="0">
                <a:latin typeface="Arial Unicode MS"/>
              </a:rPr>
              <a:pPr/>
              <a:t>5</a:t>
            </a:fld>
            <a:endParaRPr lang="en-US" altLang="zh-TW" smtClean="0">
              <a:latin typeface="Arial Unicode MS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7235825" y="4941888"/>
            <a:ext cx="1584325" cy="1150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資料盤點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資料加解密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資料變造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資料授權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資料存取軌跡</a:t>
            </a:r>
          </a:p>
        </p:txBody>
      </p:sp>
      <p:sp>
        <p:nvSpPr>
          <p:cNvPr id="7" name="圓角矩形 6"/>
          <p:cNvSpPr/>
          <p:nvPr/>
        </p:nvSpPr>
        <p:spPr>
          <a:xfrm>
            <a:off x="7164388" y="3141663"/>
            <a:ext cx="1584325" cy="431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裝置安全防護</a:t>
            </a:r>
          </a:p>
        </p:txBody>
      </p:sp>
      <p:sp>
        <p:nvSpPr>
          <p:cNvPr id="8" name="圓角矩形 7"/>
          <p:cNvSpPr/>
          <p:nvPr/>
        </p:nvSpPr>
        <p:spPr>
          <a:xfrm>
            <a:off x="7164388" y="1412875"/>
            <a:ext cx="1908175" cy="1079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資料存取記錄保存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系統存取記錄保存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防護裝置記錄保存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資安事件關聯</a:t>
            </a:r>
          </a:p>
        </p:txBody>
      </p:sp>
      <p:sp>
        <p:nvSpPr>
          <p:cNvPr id="9" name="圓角矩形 8"/>
          <p:cNvSpPr/>
          <p:nvPr/>
        </p:nvSpPr>
        <p:spPr>
          <a:xfrm>
            <a:off x="107950" y="3789363"/>
            <a:ext cx="2016125" cy="1079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安全軟體開發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系統安全檢測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系統安全監控與防護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系統活動監控與攔截</a:t>
            </a:r>
          </a:p>
        </p:txBody>
      </p:sp>
      <p:sp>
        <p:nvSpPr>
          <p:cNvPr id="10" name="圓角矩形 9"/>
          <p:cNvSpPr/>
          <p:nvPr/>
        </p:nvSpPr>
        <p:spPr>
          <a:xfrm>
            <a:off x="179388" y="2420938"/>
            <a:ext cx="1584325" cy="5762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身分識別</a:t>
            </a:r>
            <a:endParaRPr lang="en-US" altLang="zh-TW" sz="1400" baseline="0" dirty="0">
              <a:latin typeface="微軟正黑體" pitchFamily="34" charset="-120"/>
              <a:ea typeface="微軟正黑體" pitchFamily="34" charset="-120"/>
            </a:endParaRPr>
          </a:p>
          <a:p>
            <a:pPr marL="90488" indent="-90488">
              <a:buFont typeface="Arial" pitchFamily="34" charset="0"/>
              <a:buChar char="•"/>
              <a:defRPr/>
            </a:pPr>
            <a:r>
              <a:rPr lang="zh-TW" altLang="en-US" sz="1400" baseline="0" dirty="0">
                <a:latin typeface="微軟正黑體" pitchFamily="34" charset="-120"/>
                <a:ea typeface="微軟正黑體" pitchFamily="34" charset="-120"/>
              </a:rPr>
              <a:t>教育訓練</a:t>
            </a:r>
          </a:p>
        </p:txBody>
      </p:sp>
      <p:cxnSp>
        <p:nvCxnSpPr>
          <p:cNvPr id="12" name="直線接點 11"/>
          <p:cNvCxnSpPr/>
          <p:nvPr/>
        </p:nvCxnSpPr>
        <p:spPr>
          <a:xfrm flipV="1">
            <a:off x="4605338" y="5440363"/>
            <a:ext cx="2630487" cy="1587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 flipV="1">
            <a:off x="4932363" y="3357563"/>
            <a:ext cx="2160587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/>
          <p:cNvCxnSpPr/>
          <p:nvPr/>
        </p:nvCxnSpPr>
        <p:spPr>
          <a:xfrm flipV="1">
            <a:off x="5003800" y="1844675"/>
            <a:ext cx="2160588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 flipV="1">
            <a:off x="1835150" y="2708275"/>
            <a:ext cx="2160588" cy="1588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 flipV="1">
            <a:off x="2124075" y="4365625"/>
            <a:ext cx="1655763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遠端畫面控制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kumimoji="1" lang="zh-TW" altLang="en-US" sz="2400" dirty="0" smtClean="0">
                <a:latin typeface="+mn-lt"/>
                <a:ea typeface="微軟正黑體"/>
              </a:rPr>
              <a:t>實體隔離網路環境</a:t>
            </a:r>
            <a:endParaRPr kumimoji="1" lang="en-US" altLang="zh-TW" sz="24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常用在軍方、財稅與銀行內部，成為一封閉系統。</a:t>
            </a:r>
            <a:endParaRPr kumimoji="1" lang="en-US" altLang="zh-TW" sz="2000" dirty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sz="2400" dirty="0" smtClean="0">
                <a:latin typeface="+mn-lt"/>
                <a:ea typeface="微軟正黑體"/>
              </a:rPr>
              <a:t>遠端桌面控制：</a:t>
            </a:r>
            <a:endParaRPr kumimoji="1" lang="en-US" altLang="zh-TW" sz="24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模擬實體隔離網路，僅保留畫面操作</a:t>
            </a:r>
            <a:endParaRPr kumimoji="1" lang="en-US" altLang="zh-TW" sz="20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常用在</a:t>
            </a:r>
            <a:r>
              <a:rPr kumimoji="1" lang="zh-TW" altLang="en-US" sz="2000" dirty="0">
                <a:latin typeface="+mn-lt"/>
                <a:ea typeface="微軟正黑體"/>
              </a:rPr>
              <a:t>系統管理、</a:t>
            </a:r>
            <a:r>
              <a:rPr kumimoji="1" lang="zh-TW" altLang="en-US" sz="2000" dirty="0" smtClean="0">
                <a:latin typeface="+mn-lt"/>
                <a:ea typeface="微軟正黑體"/>
              </a:rPr>
              <a:t>重要資料存取與外包廠商維修</a:t>
            </a:r>
            <a:endParaRPr kumimoji="1" lang="en-US" altLang="zh-TW" sz="20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sz="2400" dirty="0" smtClean="0">
                <a:latin typeface="+mn-lt"/>
                <a:ea typeface="微軟正黑體"/>
              </a:rPr>
              <a:t>強制操作行為</a:t>
            </a:r>
            <a:endParaRPr kumimoji="1" lang="en-US" altLang="zh-TW" sz="24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無法拷貝檔案與本地列印</a:t>
            </a:r>
            <a:endParaRPr kumimoji="1" lang="en-US" altLang="zh-TW" sz="20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無法傳</a:t>
            </a:r>
            <a:r>
              <a:rPr kumimoji="1" lang="zh-TW" altLang="en-US" sz="2000" dirty="0">
                <a:latin typeface="+mn-lt"/>
                <a:ea typeface="微軟正黑體"/>
              </a:rPr>
              <a:t>播任</a:t>
            </a:r>
            <a:r>
              <a:rPr kumimoji="1" lang="zh-TW" altLang="en-US" sz="2000" dirty="0" smtClean="0">
                <a:latin typeface="+mn-lt"/>
                <a:ea typeface="微軟正黑體"/>
              </a:rPr>
              <a:t>何病毒</a:t>
            </a:r>
            <a:r>
              <a:rPr kumimoji="1" lang="zh-TW" altLang="en-US" sz="2000" dirty="0">
                <a:latin typeface="+mn-lt"/>
                <a:ea typeface="微軟正黑體"/>
              </a:rPr>
              <a:t>、惡意軟體</a:t>
            </a:r>
            <a:r>
              <a:rPr kumimoji="1" lang="zh-TW" altLang="en-US" sz="2000" dirty="0" smtClean="0">
                <a:latin typeface="+mn-lt"/>
                <a:ea typeface="微軟正黑體"/>
              </a:rPr>
              <a:t>等</a:t>
            </a:r>
            <a:endParaRPr kumimoji="1" lang="en-US" altLang="zh-TW" sz="20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使用</a:t>
            </a:r>
            <a:r>
              <a:rPr kumimoji="1" lang="zh-TW" altLang="en-US" sz="2000" dirty="0">
                <a:latin typeface="+mn-lt"/>
                <a:ea typeface="微軟正黑體"/>
              </a:rPr>
              <a:t>者無法窺視其他基礎設施</a:t>
            </a:r>
          </a:p>
          <a:p>
            <a:pPr>
              <a:buFont typeface="Arial" pitchFamily="34" charset="0"/>
              <a:buChar char="•"/>
              <a:defRPr/>
            </a:pPr>
            <a:r>
              <a:rPr kumimoji="1" lang="zh-TW" altLang="en-US" sz="2400" dirty="0" smtClean="0">
                <a:latin typeface="+mn-lt"/>
                <a:ea typeface="微軟正黑體"/>
              </a:rPr>
              <a:t>監視與稽核</a:t>
            </a:r>
            <a:endParaRPr kumimoji="1" lang="en-US" altLang="zh-TW" sz="24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集中追蹤與記錄</a:t>
            </a:r>
            <a:endParaRPr kumimoji="1" lang="en-US" altLang="zh-TW" sz="20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kumimoji="1" lang="zh-TW" altLang="en-US" sz="2000" dirty="0" smtClean="0">
                <a:latin typeface="+mn-lt"/>
                <a:ea typeface="微軟正黑體"/>
              </a:rPr>
              <a:t>連續錄影</a:t>
            </a:r>
            <a:endParaRPr kumimoji="1" lang="en-US" altLang="zh-TW" sz="2000" dirty="0" smtClean="0">
              <a:latin typeface="+mn-lt"/>
              <a:ea typeface="微軟正黑體"/>
            </a:endParaRPr>
          </a:p>
        </p:txBody>
      </p:sp>
      <p:sp>
        <p:nvSpPr>
          <p:cNvPr id="15053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081AAD0-C66A-4CB7-A356-5EC175162D8C}" type="slidenum">
              <a:rPr lang="zh-TW" altLang="en-US" smtClean="0">
                <a:latin typeface="Arial Unicode MS"/>
              </a:rPr>
              <a:pPr/>
              <a:t>50</a:t>
            </a:fld>
            <a:endParaRPr lang="en-US" altLang="zh-TW" smtClean="0">
              <a:latin typeface="Arial Unicode M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9700" y="5445125"/>
            <a:ext cx="576263" cy="6477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操作站</a:t>
            </a:r>
          </a:p>
        </p:txBody>
      </p:sp>
      <p:sp>
        <p:nvSpPr>
          <p:cNvPr id="8" name="矩形 7"/>
          <p:cNvSpPr/>
          <p:nvPr/>
        </p:nvSpPr>
        <p:spPr>
          <a:xfrm>
            <a:off x="5940425" y="5445125"/>
            <a:ext cx="576263" cy="647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中繼站一</a:t>
            </a:r>
          </a:p>
        </p:txBody>
      </p:sp>
      <p:sp>
        <p:nvSpPr>
          <p:cNvPr id="10" name="矩形 9"/>
          <p:cNvSpPr/>
          <p:nvPr/>
        </p:nvSpPr>
        <p:spPr>
          <a:xfrm>
            <a:off x="8243888" y="5445125"/>
            <a:ext cx="576262" cy="6477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重要系統</a:t>
            </a:r>
          </a:p>
        </p:txBody>
      </p:sp>
      <p:sp>
        <p:nvSpPr>
          <p:cNvPr id="11" name="矩形 10"/>
          <p:cNvSpPr/>
          <p:nvPr/>
        </p:nvSpPr>
        <p:spPr>
          <a:xfrm>
            <a:off x="6710363" y="5445125"/>
            <a:ext cx="576262" cy="647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中繼站二</a:t>
            </a:r>
          </a:p>
        </p:txBody>
      </p:sp>
      <p:sp>
        <p:nvSpPr>
          <p:cNvPr id="12" name="矩形 11"/>
          <p:cNvSpPr/>
          <p:nvPr/>
        </p:nvSpPr>
        <p:spPr>
          <a:xfrm>
            <a:off x="7451725" y="5445125"/>
            <a:ext cx="576263" cy="647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中繼站三</a:t>
            </a:r>
          </a:p>
        </p:txBody>
      </p:sp>
      <p:sp>
        <p:nvSpPr>
          <p:cNvPr id="13" name="弧形箭號 (左彎) 12"/>
          <p:cNvSpPr/>
          <p:nvPr/>
        </p:nvSpPr>
        <p:spPr>
          <a:xfrm rot="16200000">
            <a:off x="5613400" y="4887913"/>
            <a:ext cx="274637" cy="668338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弧形箭號 (左彎) 13"/>
          <p:cNvSpPr/>
          <p:nvPr/>
        </p:nvSpPr>
        <p:spPr>
          <a:xfrm rot="16200000">
            <a:off x="6477794" y="4888707"/>
            <a:ext cx="274637" cy="666750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5" name="弧形箭號 (左彎) 14"/>
          <p:cNvSpPr/>
          <p:nvPr/>
        </p:nvSpPr>
        <p:spPr>
          <a:xfrm rot="16200000">
            <a:off x="7269956" y="4888707"/>
            <a:ext cx="274637" cy="666750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弧形箭號 (左彎) 15"/>
          <p:cNvSpPr/>
          <p:nvPr/>
        </p:nvSpPr>
        <p:spPr>
          <a:xfrm rot="16200000">
            <a:off x="8062119" y="4888707"/>
            <a:ext cx="274637" cy="666750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個資盤點：找出個資所在地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8313" y="1312863"/>
            <a:ext cx="8229600" cy="892175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2400" dirty="0" smtClean="0">
                <a:latin typeface="+mn-lt"/>
                <a:ea typeface="微軟正黑體"/>
              </a:rPr>
              <a:t>利用</a:t>
            </a:r>
            <a:r>
              <a:rPr lang="zh-TW" altLang="en-US" sz="2400" dirty="0" smtClean="0">
                <a:solidFill>
                  <a:srgbClr val="FF0000"/>
                </a:solidFill>
                <a:latin typeface="+mn-lt"/>
                <a:ea typeface="微軟正黑體"/>
              </a:rPr>
              <a:t>資料流概念</a:t>
            </a:r>
            <a:r>
              <a:rPr lang="zh-TW" altLang="en-US" sz="2400" dirty="0" smtClean="0">
                <a:latin typeface="+mn-lt"/>
                <a:ea typeface="微軟正黑體"/>
              </a:rPr>
              <a:t>來清查組識內含有個人資料的紙本或電子檔案，了解內部個資範圍。 </a:t>
            </a:r>
            <a:endParaRPr lang="en-US" altLang="zh-TW" sz="2400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 smtClean="0">
              <a:latin typeface="+mn-lt"/>
              <a:ea typeface="微軟正黑體"/>
            </a:endParaRPr>
          </a:p>
        </p:txBody>
      </p:sp>
      <p:sp>
        <p:nvSpPr>
          <p:cNvPr id="21507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C975A65-86C0-4222-8FC1-C2FF8D7B0C2D}" type="slidenum">
              <a:rPr lang="zh-TW" altLang="en-US" smtClean="0">
                <a:latin typeface="Arial Unicode MS"/>
              </a:rPr>
              <a:pPr/>
              <a:t>6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020888"/>
            <a:ext cx="2198688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724400"/>
            <a:ext cx="12001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0" name="群組 10"/>
          <p:cNvGrpSpPr>
            <a:grpSpLocks/>
          </p:cNvGrpSpPr>
          <p:nvPr/>
        </p:nvGrpSpPr>
        <p:grpSpPr bwMode="auto">
          <a:xfrm>
            <a:off x="3563938" y="4724400"/>
            <a:ext cx="1260475" cy="1260475"/>
            <a:chOff x="3275856" y="4365104"/>
            <a:chExt cx="1538112" cy="1440080"/>
          </a:xfrm>
        </p:grpSpPr>
        <p:pic>
          <p:nvPicPr>
            <p:cNvPr id="21520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75856" y="4365104"/>
              <a:ext cx="750697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1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067944" y="4365104"/>
              <a:ext cx="746024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2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84788" y="5085184"/>
              <a:ext cx="711148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3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67944" y="5085184"/>
              <a:ext cx="740437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511" name="群組 15"/>
          <p:cNvGrpSpPr>
            <a:grpSpLocks/>
          </p:cNvGrpSpPr>
          <p:nvPr/>
        </p:nvGrpSpPr>
        <p:grpSpPr bwMode="auto">
          <a:xfrm>
            <a:off x="6516688" y="4868863"/>
            <a:ext cx="1189037" cy="1304925"/>
            <a:chOff x="5124053" y="4653136"/>
            <a:chExt cx="1188861" cy="1305297"/>
          </a:xfrm>
        </p:grpSpPr>
        <p:pic>
          <p:nvPicPr>
            <p:cNvPr id="21516" name="Picture 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700117" y="4653136"/>
              <a:ext cx="6000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7" name="Picture 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124053" y="4653136"/>
              <a:ext cx="6000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8" name="Picture 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124053" y="5301208"/>
              <a:ext cx="6000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9" name="Picture 8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712839" y="5301208"/>
              <a:ext cx="6000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向下箭號 17"/>
          <p:cNvSpPr/>
          <p:nvPr/>
        </p:nvSpPr>
        <p:spPr>
          <a:xfrm>
            <a:off x="4067175" y="3500438"/>
            <a:ext cx="792163" cy="936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513" name="內容版面配置區 2"/>
          <p:cNvSpPr txBox="1">
            <a:spLocks/>
          </p:cNvSpPr>
          <p:nvPr/>
        </p:nvSpPr>
        <p:spPr bwMode="auto">
          <a:xfrm>
            <a:off x="2051050" y="4797425"/>
            <a:ext cx="12969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１</a:t>
            </a:r>
            <a:r>
              <a:rPr lang="en-US" altLang="zh-TW" sz="1600" b="1" baseline="0">
                <a:latin typeface="Apple LiGothic Medium"/>
                <a:ea typeface="Apple LiGothic Medium"/>
                <a:cs typeface="Apple LiGothic Medium"/>
              </a:rPr>
              <a:t>.</a:t>
            </a: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紙本檔案</a:t>
            </a:r>
            <a:endParaRPr lang="en-US" altLang="zh-TW" sz="1600" b="1" baseline="0">
              <a:latin typeface="Apple LiGothic Medium"/>
              <a:ea typeface="Apple LiGothic Medium"/>
              <a:cs typeface="Apple LiGothic Medium"/>
            </a:endParaRPr>
          </a:p>
        </p:txBody>
      </p:sp>
      <p:sp>
        <p:nvSpPr>
          <p:cNvPr id="21514" name="內容版面配置區 2"/>
          <p:cNvSpPr txBox="1">
            <a:spLocks/>
          </p:cNvSpPr>
          <p:nvPr/>
        </p:nvSpPr>
        <p:spPr bwMode="auto">
          <a:xfrm>
            <a:off x="4932363" y="4797425"/>
            <a:ext cx="15843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zh-TW" sz="1600" b="1" baseline="0">
                <a:solidFill>
                  <a:srgbClr val="FF0000"/>
                </a:solidFill>
                <a:latin typeface="Apple LiGothic Medium"/>
                <a:ea typeface="Apple LiGothic Medium"/>
                <a:cs typeface="Apple LiGothic Medium"/>
              </a:rPr>
              <a:t>2. </a:t>
            </a:r>
            <a:r>
              <a:rPr lang="zh-TW" altLang="en-US" sz="1600" b="1" baseline="0">
                <a:solidFill>
                  <a:srgbClr val="FF0000"/>
                </a:solidFill>
                <a:latin typeface="Apple LiGothic Medium"/>
                <a:ea typeface="Apple LiGothic Medium"/>
                <a:cs typeface="Apple LiGothic Medium"/>
              </a:rPr>
              <a:t>電子檔案</a:t>
            </a:r>
            <a:endParaRPr lang="en-US" altLang="zh-TW" sz="1600" b="1" baseline="0">
              <a:solidFill>
                <a:srgbClr val="FF0000"/>
              </a:solidFill>
              <a:latin typeface="Apple LiGothic Medium"/>
              <a:ea typeface="Apple LiGothic Medium"/>
              <a:cs typeface="Apple LiGothic Medium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存放在個人電腦、檔案伺服器、磁帶與光碟中</a:t>
            </a:r>
            <a:endParaRPr lang="en-US" altLang="zh-TW" sz="1600" b="1" baseline="0">
              <a:latin typeface="Apple LiGothic Medium"/>
              <a:ea typeface="Apple LiGothic Medium"/>
              <a:cs typeface="Apple LiGothic Medium"/>
            </a:endParaRPr>
          </a:p>
        </p:txBody>
      </p:sp>
      <p:sp>
        <p:nvSpPr>
          <p:cNvPr id="21515" name="內容版面配置區 2"/>
          <p:cNvSpPr txBox="1">
            <a:spLocks/>
          </p:cNvSpPr>
          <p:nvPr/>
        </p:nvSpPr>
        <p:spPr bwMode="auto">
          <a:xfrm>
            <a:off x="7740650" y="4797425"/>
            <a:ext cx="15113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altLang="zh-TW" sz="1600" b="1" baseline="0">
                <a:latin typeface="Apple LiGothic Medium"/>
                <a:ea typeface="Apple LiGothic Medium"/>
                <a:cs typeface="Apple LiGothic Medium"/>
              </a:rPr>
              <a:t>3. </a:t>
            </a: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應用系統</a:t>
            </a:r>
            <a:endParaRPr lang="en-US" altLang="zh-TW" sz="1600" b="1" baseline="0">
              <a:latin typeface="Apple LiGothic Medium"/>
              <a:ea typeface="Apple LiGothic Medium"/>
              <a:cs typeface="Apple LiGothic Medium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大多是以</a:t>
            </a:r>
            <a:r>
              <a:rPr lang="zh-TW" altLang="en-US" sz="1600" b="1" baseline="0">
                <a:solidFill>
                  <a:srgbClr val="FF0000"/>
                </a:solidFill>
                <a:latin typeface="Apple LiGothic Medium"/>
                <a:ea typeface="Apple LiGothic Medium"/>
                <a:cs typeface="Apple LiGothic Medium"/>
              </a:rPr>
              <a:t>資料庫</a:t>
            </a:r>
            <a:r>
              <a:rPr lang="zh-TW" altLang="en-US" sz="1600" b="1" baseline="0">
                <a:latin typeface="Apple LiGothic Medium"/>
                <a:ea typeface="Apple LiGothic Medium"/>
                <a:cs typeface="Apple LiGothic Medium"/>
              </a:rPr>
              <a:t>方式儲存</a:t>
            </a:r>
            <a:endParaRPr lang="en-US" altLang="zh-TW" sz="1600" b="1" baseline="0">
              <a:latin typeface="Apple LiGothic Medium"/>
              <a:ea typeface="Apple LiGothic Medium"/>
              <a:cs typeface="Apple LiGothic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lang="en-US" altLang="zh-TW" smtClean="0">
                <a:latin typeface="+mn-lt"/>
                <a:ea typeface="微軟正黑體"/>
              </a:rPr>
              <a:t> 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個資盤點工具－電子檔案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892175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zh-TW" altLang="en-US" sz="2000" dirty="0" smtClean="0">
                <a:latin typeface="+mn-lt"/>
                <a:ea typeface="微軟正黑體"/>
              </a:rPr>
              <a:t>中華民國個資保護協會</a:t>
            </a:r>
            <a:r>
              <a:rPr lang="en-US" altLang="zh-TW" sz="2000" dirty="0" smtClean="0">
                <a:latin typeface="+mn-lt"/>
                <a:ea typeface="微軟正黑體"/>
              </a:rPr>
              <a:t>-</a:t>
            </a:r>
            <a:r>
              <a:rPr lang="zh-TW" altLang="en-US" sz="2000" dirty="0" smtClean="0">
                <a:latin typeface="+mn-lt"/>
                <a:ea typeface="微軟正黑體"/>
              </a:rPr>
              <a:t>單機版個資檢測工具</a:t>
            </a:r>
            <a:endParaRPr lang="en-US" altLang="zh-TW" sz="2000" dirty="0" smtClean="0">
              <a:latin typeface="+mn-lt"/>
              <a:ea typeface="微軟正黑體"/>
            </a:endParaRPr>
          </a:p>
          <a:p>
            <a:pPr lvl="1">
              <a:buFont typeface="Arial" pitchFamily="34" charset="0"/>
              <a:buChar char="–"/>
              <a:defRPr/>
            </a:pPr>
            <a:r>
              <a:rPr lang="en-US" altLang="zh-TW" sz="1600" dirty="0" smtClean="0">
                <a:latin typeface="+mn-lt"/>
                <a:ea typeface="微軟正黑體"/>
                <a:hlinkClick r:id="rId2"/>
              </a:rPr>
              <a:t>http://www.cdpa.org.tw/privacyagent.html</a:t>
            </a:r>
            <a:endParaRPr lang="zh-TW" altLang="en-US" sz="1600" dirty="0">
              <a:latin typeface="+mn-lt"/>
              <a:ea typeface="微軟正黑體"/>
            </a:endParaRPr>
          </a:p>
        </p:txBody>
      </p:sp>
      <p:sp>
        <p:nvSpPr>
          <p:cNvPr id="22531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F78C14-38FD-4552-A100-B18B7B6599A9}" type="slidenum">
              <a:rPr lang="zh-TW" altLang="en-US" smtClean="0">
                <a:latin typeface="Arial Unicode MS"/>
              </a:rPr>
              <a:pPr/>
              <a:t>7</a:t>
            </a:fld>
            <a:endParaRPr lang="en-US" altLang="zh-TW" smtClean="0">
              <a:latin typeface="Arial Unicode MS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133600"/>
            <a:ext cx="58324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資料外洩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-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兩大防護方式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579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32E866-9C54-470B-9402-814D4723B520}" type="slidenum">
              <a:rPr lang="zh-TW" altLang="en-US" smtClean="0">
                <a:latin typeface="Arial Unicode MS"/>
              </a:rPr>
              <a:pPr/>
              <a:t>8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7129462" cy="838200"/>
          </a:xfrm>
        </p:spPr>
        <p:txBody>
          <a:bodyPr/>
          <a:lstStyle/>
          <a:p>
            <a:pPr algn="l">
              <a:defRPr/>
            </a:pP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電子檔案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(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內容</a:t>
            </a:r>
            <a:r>
              <a:rPr lang="en-US" altLang="zh-TW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)</a:t>
            </a:r>
            <a:r>
              <a: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軟正黑體"/>
              </a:rPr>
              <a:t>的防護原理</a:t>
            </a: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軟正黑體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1300" y="1600200"/>
            <a:ext cx="8794750" cy="4525963"/>
          </a:xfrm>
        </p:spPr>
        <p:txBody>
          <a:bodyPr/>
          <a:lstStyle/>
          <a:p>
            <a:pPr marL="271463" indent="-271463"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資料加解密</a:t>
            </a:r>
            <a:endParaRPr lang="en-US" altLang="zh-TW" dirty="0" smtClean="0">
              <a:latin typeface="+mn-lt"/>
              <a:ea typeface="微軟正黑體"/>
            </a:endParaRPr>
          </a:p>
          <a:p>
            <a:pPr marL="671513" lvl="1" indent="-271463">
              <a:buFont typeface="Arial" pitchFamily="34" charset="0"/>
              <a:buChar char="–"/>
              <a:defRPr/>
            </a:pPr>
            <a:r>
              <a:rPr lang="zh-TW" altLang="en-US" sz="2600" dirty="0" smtClean="0">
                <a:latin typeface="+mn-lt"/>
                <a:ea typeface="微軟正黑體"/>
              </a:rPr>
              <a:t>將原始資料加密，未授權者看到是亂碼，例</a:t>
            </a:r>
            <a:endParaRPr lang="en-US" altLang="zh-TW" sz="2600" dirty="0" smtClean="0">
              <a:latin typeface="+mn-lt"/>
              <a:ea typeface="微軟正黑體"/>
            </a:endParaRPr>
          </a:p>
          <a:p>
            <a:pPr marL="1071563" lvl="2" indent="-271463">
              <a:buFont typeface="Arial" pitchFamily="34" charset="0"/>
              <a:buChar char="•"/>
              <a:defRPr/>
            </a:pPr>
            <a:r>
              <a:rPr lang="en-US" altLang="zh-TW" dirty="0" smtClean="0">
                <a:latin typeface="+mn-lt"/>
                <a:ea typeface="微軟正黑體"/>
              </a:rPr>
              <a:t>A123456789</a:t>
            </a:r>
            <a:r>
              <a:rPr lang="zh-TW" altLang="en-US" dirty="0" smtClean="0">
                <a:latin typeface="+mn-lt"/>
                <a:ea typeface="微軟正黑體"/>
              </a:rPr>
              <a:t> （原始） </a:t>
            </a:r>
            <a:r>
              <a:rPr lang="en-US" altLang="zh-TW" dirty="0" smtClean="0">
                <a:latin typeface="+mn-lt"/>
                <a:ea typeface="微軟正黑體"/>
              </a:rPr>
              <a:t>=&gt; zCD#45%FccKc$u</a:t>
            </a:r>
            <a:r>
              <a:rPr lang="zh-TW" altLang="en-US" dirty="0" smtClean="0">
                <a:latin typeface="+mn-lt"/>
                <a:ea typeface="微軟正黑體"/>
              </a:rPr>
              <a:t> （加密）</a:t>
            </a:r>
            <a:endParaRPr lang="en-US" altLang="zh-TW" dirty="0" smtClean="0">
              <a:latin typeface="+mn-lt"/>
              <a:ea typeface="微軟正黑體"/>
            </a:endParaRPr>
          </a:p>
          <a:p>
            <a:pPr marL="271463" indent="-271463"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資料變造 </a:t>
            </a:r>
            <a:r>
              <a:rPr lang="en-US" altLang="zh-TW" dirty="0" smtClean="0">
                <a:latin typeface="+mn-lt"/>
                <a:ea typeface="微軟正黑體"/>
              </a:rPr>
              <a:t>(</a:t>
            </a:r>
            <a:r>
              <a:rPr lang="zh-TW" altLang="en-US" dirty="0" smtClean="0">
                <a:latin typeface="+mn-lt"/>
                <a:ea typeface="微軟正黑體"/>
              </a:rPr>
              <a:t>遮罩</a:t>
            </a:r>
            <a:r>
              <a:rPr lang="en-US" altLang="zh-TW" dirty="0" smtClean="0">
                <a:latin typeface="+mn-lt"/>
                <a:ea typeface="微軟正黑體"/>
              </a:rPr>
              <a:t>)</a:t>
            </a:r>
          </a:p>
          <a:p>
            <a:pPr marL="671513" lvl="1" indent="-271463">
              <a:buFont typeface="Arial" pitchFamily="34" charset="0"/>
              <a:buChar char="–"/>
              <a:defRPr/>
            </a:pPr>
            <a:r>
              <a:rPr lang="zh-TW" altLang="en-US" sz="2600" dirty="0" smtClean="0">
                <a:latin typeface="+mn-lt"/>
                <a:ea typeface="微軟正黑體"/>
              </a:rPr>
              <a:t>將原始資料經過修改，未授權者看到是無意義資料，例</a:t>
            </a:r>
            <a:endParaRPr lang="en-US" altLang="zh-TW" sz="2600" dirty="0" smtClean="0">
              <a:latin typeface="+mn-lt"/>
              <a:ea typeface="微軟正黑體"/>
            </a:endParaRPr>
          </a:p>
          <a:p>
            <a:pPr marL="1071563" lvl="2" indent="-271463">
              <a:buFont typeface="Arial" pitchFamily="34" charset="0"/>
              <a:buChar char="•"/>
              <a:defRPr/>
            </a:pPr>
            <a:r>
              <a:rPr lang="en-US" altLang="zh-TW" dirty="0" smtClean="0">
                <a:latin typeface="+mn-lt"/>
                <a:ea typeface="微軟正黑體"/>
              </a:rPr>
              <a:t>A123456789</a:t>
            </a:r>
            <a:r>
              <a:rPr lang="zh-TW" altLang="en-US" dirty="0" smtClean="0">
                <a:latin typeface="+mn-lt"/>
                <a:ea typeface="微軟正黑體"/>
              </a:rPr>
              <a:t>（原始）</a:t>
            </a:r>
            <a:r>
              <a:rPr lang="en-US" altLang="zh-TW" dirty="0" smtClean="0">
                <a:latin typeface="+mn-lt"/>
                <a:ea typeface="微軟正黑體"/>
              </a:rPr>
              <a:t> =&gt; B125321123 </a:t>
            </a:r>
            <a:r>
              <a:rPr lang="zh-TW" altLang="en-US" dirty="0" smtClean="0">
                <a:latin typeface="+mn-lt"/>
                <a:ea typeface="微軟正黑體"/>
              </a:rPr>
              <a:t>（變造）</a:t>
            </a:r>
            <a:endParaRPr lang="en-US" altLang="zh-TW" dirty="0" smtClean="0">
              <a:latin typeface="+mn-lt"/>
              <a:ea typeface="微軟正黑體"/>
            </a:endParaRPr>
          </a:p>
          <a:p>
            <a:pPr marL="1071563" lvl="2" indent="-271463">
              <a:buFont typeface="Arial" pitchFamily="34" charset="0"/>
              <a:buChar char="•"/>
              <a:defRPr/>
            </a:pPr>
            <a:r>
              <a:rPr lang="en-US" altLang="zh-TW" dirty="0" smtClean="0">
                <a:latin typeface="+mn-lt"/>
                <a:ea typeface="微軟正黑體"/>
              </a:rPr>
              <a:t>A123456789</a:t>
            </a:r>
            <a:r>
              <a:rPr lang="zh-TW" altLang="en-US" dirty="0" smtClean="0">
                <a:latin typeface="+mn-lt"/>
                <a:ea typeface="微軟正黑體"/>
              </a:rPr>
              <a:t>（原始） </a:t>
            </a:r>
            <a:r>
              <a:rPr lang="en-US" altLang="zh-TW" dirty="0" smtClean="0">
                <a:latin typeface="+mn-lt"/>
                <a:ea typeface="微軟正黑體"/>
              </a:rPr>
              <a:t>=&gt; A1*3*5*7*9 </a:t>
            </a:r>
            <a:r>
              <a:rPr lang="zh-TW" altLang="en-US" dirty="0" smtClean="0">
                <a:latin typeface="+mn-lt"/>
                <a:ea typeface="微軟正黑體"/>
              </a:rPr>
              <a:t>（遮罩）</a:t>
            </a:r>
            <a:endParaRPr lang="en-US" altLang="zh-TW" dirty="0" smtClean="0">
              <a:latin typeface="+mn-lt"/>
              <a:ea typeface="微軟正黑體"/>
            </a:endParaRPr>
          </a:p>
          <a:p>
            <a:pPr marL="271463" indent="-271463">
              <a:buFont typeface="Arial" pitchFamily="34" charset="0"/>
              <a:buChar char="•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資料授權</a:t>
            </a:r>
            <a:endParaRPr lang="en-US" altLang="zh-TW" dirty="0" smtClean="0">
              <a:latin typeface="+mn-lt"/>
              <a:ea typeface="微軟正黑體"/>
            </a:endParaRPr>
          </a:p>
          <a:p>
            <a:pPr marL="671513" lvl="1" indent="-271463">
              <a:buFont typeface="Arial" pitchFamily="34" charset="0"/>
              <a:buChar char="–"/>
              <a:defRPr/>
            </a:pPr>
            <a:r>
              <a:rPr lang="zh-TW" altLang="en-US" dirty="0" smtClean="0">
                <a:latin typeface="+mn-lt"/>
                <a:ea typeface="微軟正黑體"/>
              </a:rPr>
              <a:t>只有授權者才可開啟此檔案</a:t>
            </a:r>
            <a:endParaRPr lang="en-US" altLang="zh-TW" dirty="0" smtClean="0">
              <a:latin typeface="+mn-lt"/>
              <a:ea typeface="微軟正黑體"/>
            </a:endParaRPr>
          </a:p>
          <a:p>
            <a:pPr>
              <a:buFont typeface="Arial" pitchFamily="34" charset="0"/>
              <a:buChar char="•"/>
              <a:defRPr/>
            </a:pPr>
            <a:endParaRPr lang="zh-TW" altLang="en-US" dirty="0">
              <a:latin typeface="+mn-lt"/>
              <a:ea typeface="微軟正黑體"/>
            </a:endParaRPr>
          </a:p>
        </p:txBody>
      </p:sp>
      <p:sp>
        <p:nvSpPr>
          <p:cNvPr id="25603" name="投影片編號版面配置區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0AD481-A33E-47A5-8DD0-5C9FB852E06F}" type="slidenum">
              <a:rPr lang="zh-TW" altLang="en-US" smtClean="0">
                <a:latin typeface="Arial Unicode MS"/>
              </a:rPr>
              <a:pPr/>
              <a:t>9</a:t>
            </a:fld>
            <a:endParaRPr lang="en-US" altLang="zh-TW" smtClean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19965</TotalTime>
  <Words>3259</Words>
  <Application>Microsoft Office PowerPoint</Application>
  <PresentationFormat>如螢幕大小 (4:3)</PresentationFormat>
  <Paragraphs>309</Paragraphs>
  <Slides>50</Slides>
  <Notes>9</Notes>
  <HiddenSlides>0</HiddenSlides>
  <MMClips>0</MMClips>
  <ScaleCrop>false</ScaleCrop>
  <HeadingPairs>
    <vt:vector size="8" baseType="variant">
      <vt:variant>
        <vt:lpstr>使用字型</vt:lpstr>
      </vt:variant>
      <vt:variant>
        <vt:i4>11</vt:i4>
      </vt:variant>
      <vt:variant>
        <vt:lpstr>簡報設計範本</vt:lpstr>
      </vt:variant>
      <vt:variant>
        <vt:i4>3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50</vt:i4>
      </vt:variant>
    </vt:vector>
  </HeadingPairs>
  <TitlesOfParts>
    <vt:vector size="65" baseType="lpstr">
      <vt:lpstr>Arial</vt:lpstr>
      <vt:lpstr>新細明體</vt:lpstr>
      <vt:lpstr>微軟正黑體</vt:lpstr>
      <vt:lpstr>Arial Unicode MS</vt:lpstr>
      <vt:lpstr>Calibri</vt:lpstr>
      <vt:lpstr>標楷體</vt:lpstr>
      <vt:lpstr>Apple LiGothic Medium</vt:lpstr>
      <vt:lpstr>Wingdings</vt:lpstr>
      <vt:lpstr>Webdings</vt:lpstr>
      <vt:lpstr>Segoe</vt:lpstr>
      <vt:lpstr>Wingdings 2</vt:lpstr>
      <vt:lpstr>Office 佈景主題</vt:lpstr>
      <vt:lpstr>Office 佈景主題</vt:lpstr>
      <vt:lpstr>Office 佈景主題</vt:lpstr>
      <vt:lpstr>點陣圖影像</vt:lpstr>
      <vt:lpstr>個人資料相關資訊安全管控措施  從閘道到端點執行技術保護</vt:lpstr>
      <vt:lpstr>簡報大綱</vt:lpstr>
      <vt:lpstr>前言總結</vt:lpstr>
      <vt:lpstr>資訊保存技術層面</vt:lpstr>
      <vt:lpstr>資料防護 – 技術面</vt:lpstr>
      <vt:lpstr>個資盤點：找出個資所在地</vt:lpstr>
      <vt:lpstr> 個資盤點工具－電子檔案</vt:lpstr>
      <vt:lpstr>資料外洩-兩大防護方式</vt:lpstr>
      <vt:lpstr>電子檔案(內容)的防護原理</vt:lpstr>
      <vt:lpstr>電子檔案防護-密碼與加密</vt:lpstr>
      <vt:lpstr>電子檔案防護-磁碟加密</vt:lpstr>
      <vt:lpstr>密碼強度是很重要</vt:lpstr>
      <vt:lpstr>電子檔案防護技術: DRM</vt:lpstr>
      <vt:lpstr>電子檔案防護: 授權管控</vt:lpstr>
      <vt:lpstr>檔案授權管控系統 (商用軟體)</vt:lpstr>
      <vt:lpstr>檔案授權管控系統 (商用軟體)</vt:lpstr>
      <vt:lpstr>檔案授權管控系統(商用軟體)</vt:lpstr>
      <vt:lpstr>資料外洩常見方案 : DLP</vt:lpstr>
      <vt:lpstr>裝置安全: 端點防護軟體</vt:lpstr>
      <vt:lpstr>裝置安全:端點軟體產品規格</vt:lpstr>
      <vt:lpstr>封鎖資料的傳遞路徑-WEB APPLICATION</vt:lpstr>
      <vt:lpstr>Web 應用系統安全問題</vt:lpstr>
      <vt:lpstr>程式設計師要負最大責任</vt:lpstr>
      <vt:lpstr>常見 Web 應用系統架構</vt:lpstr>
      <vt:lpstr>常見網站安全解決方案</vt:lpstr>
      <vt:lpstr>網站弱點掃描與弱點評估</vt:lpstr>
      <vt:lpstr>網站弱點掃描與弱點評估</vt:lpstr>
      <vt:lpstr>自動化工具原碼檢測</vt:lpstr>
      <vt:lpstr>人工原碼檢測</vt:lpstr>
      <vt:lpstr>滲透測試-常用工具</vt:lpstr>
      <vt:lpstr>步驟一： 分析網站結構</vt:lpstr>
      <vt:lpstr>步驟二：找出資料提交點</vt:lpstr>
      <vt:lpstr>步驟三：逐步分析表頭</vt:lpstr>
      <vt:lpstr>步驟四：分析網頁結構</vt:lpstr>
      <vt:lpstr>步驟五：分析隱藏欄位</vt:lpstr>
      <vt:lpstr>步驟六：分析隱藏欄位</vt:lpstr>
      <vt:lpstr>步驟七：分析 JavaScript</vt:lpstr>
      <vt:lpstr>使用 WAF 的必要性</vt:lpstr>
      <vt:lpstr>WAF : 第一線防禦工具</vt:lpstr>
      <vt:lpstr>封鎖資料的傳遞路徑-EMAIL </vt:lpstr>
      <vt:lpstr>郵件系統七大安全要求</vt:lpstr>
      <vt:lpstr>第一防護：Anti-Spam &amp; Anti-Virus </vt:lpstr>
      <vt:lpstr>第二防護：郵件稽核</vt:lpstr>
      <vt:lpstr>第三防護：個資郵件自動盤點</vt:lpstr>
      <vt:lpstr>第四防護：外寄郵件免責宣告</vt:lpstr>
      <vt:lpstr>第五防護：收件者個資遮隱</vt:lpstr>
      <vt:lpstr>第六防護：郵件歸檔及調閱</vt:lpstr>
      <vt:lpstr>第七防護：行動載具安全防護</vt:lpstr>
      <vt:lpstr>封鎖資料的傳遞路徑-遠端畫面操控</vt:lpstr>
      <vt:lpstr>遠端畫面控制</vt:lpstr>
    </vt:vector>
  </TitlesOfParts>
  <Company>C.M.T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tingchou</dc:creator>
  <cp:lastModifiedBy>frank</cp:lastModifiedBy>
  <cp:revision>1521</cp:revision>
  <dcterms:created xsi:type="dcterms:W3CDTF">2008-10-22T05:45:11Z</dcterms:created>
  <dcterms:modified xsi:type="dcterms:W3CDTF">2012-09-30T15:09:40Z</dcterms:modified>
</cp:coreProperties>
</file>