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4" r:id="rId3"/>
    <p:sldId id="295" r:id="rId4"/>
    <p:sldId id="290" r:id="rId5"/>
    <p:sldId id="288" r:id="rId6"/>
    <p:sldId id="289" r:id="rId7"/>
    <p:sldId id="274" r:id="rId8"/>
    <p:sldId id="296" r:id="rId9"/>
    <p:sldId id="297" r:id="rId10"/>
    <p:sldId id="300" r:id="rId11"/>
    <p:sldId id="291" r:id="rId12"/>
    <p:sldId id="278" r:id="rId13"/>
    <p:sldId id="302" r:id="rId14"/>
    <p:sldId id="293" r:id="rId15"/>
    <p:sldId id="303" r:id="rId16"/>
    <p:sldId id="304" r:id="rId17"/>
    <p:sldId id="306" r:id="rId18"/>
    <p:sldId id="305" r:id="rId19"/>
    <p:sldId id="307" r:id="rId20"/>
    <p:sldId id="301" r:id="rId21"/>
  </p:sldIdLst>
  <p:sldSz cx="9144000" cy="6858000" type="screen4x3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E840AFE-E50B-4B50-9268-D730F9565D22}">
          <p14:sldIdLst>
            <p14:sldId id="257"/>
            <p14:sldId id="294"/>
            <p14:sldId id="295"/>
            <p14:sldId id="290"/>
            <p14:sldId id="288"/>
            <p14:sldId id="289"/>
            <p14:sldId id="274"/>
            <p14:sldId id="296"/>
            <p14:sldId id="297"/>
            <p14:sldId id="300"/>
            <p14:sldId id="291"/>
            <p14:sldId id="278"/>
            <p14:sldId id="302"/>
            <p14:sldId id="293"/>
            <p14:sldId id="303"/>
            <p14:sldId id="304"/>
            <p14:sldId id="306"/>
            <p14:sldId id="305"/>
            <p14:sldId id="307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6733" autoAdjust="0"/>
  </p:normalViewPr>
  <p:slideViewPr>
    <p:cSldViewPr>
      <p:cViewPr varScale="1">
        <p:scale>
          <a:sx n="66" d="100"/>
          <a:sy n="66" d="100"/>
        </p:scale>
        <p:origin x="139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E75A4-B02A-4E53-906D-8717EAE9227D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72A4F-E72F-411A-8206-6E81FA7C2A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50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8CCAC-02C3-42A6-B070-517C8AE2ACF8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FA49-F4E5-4C2E-95DE-C512364692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36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7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999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35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62972"/>
            <a:ext cx="8229600" cy="85010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06844"/>
            <a:ext cx="8408776" cy="517650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62667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372200" y="6800792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7" descr="logo2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63125"/>
            <a:ext cx="975792" cy="97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23528" y="1052736"/>
            <a:ext cx="8408776" cy="45719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282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934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4842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785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826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269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0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9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bg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" y="0"/>
            <a:ext cx="9144000" cy="753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F53E5CC-605C-4DF9-B3C5-76EFBCD93D23}" type="datetimeFigureOut">
              <a:rPr lang="zh-TW" altLang="en-US" smtClean="0"/>
              <a:t>2014/10/27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0DB617-8040-4C7A-9BF0-6B02B1AFE01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新細明體" panose="02020500000000000000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1557" y="1484784"/>
            <a:ext cx="7858875" cy="1872208"/>
          </a:xfrm>
        </p:spPr>
        <p:txBody>
          <a:bodyPr>
            <a:normAutofit fontScale="90000"/>
          </a:bodyPr>
          <a:lstStyle/>
          <a:p>
            <a:r>
              <a:rPr lang="zh-TW" altLang="zh-TW" sz="4400" dirty="0"/>
              <a:t>新</a:t>
            </a:r>
            <a:r>
              <a:rPr lang="zh-TW" altLang="zh-TW" sz="4400" dirty="0" smtClean="0"/>
              <a:t>一代</a:t>
            </a:r>
            <a:r>
              <a:rPr lang="zh-TW" altLang="en-US" sz="4400" dirty="0" smtClean="0"/>
              <a:t>校園</a:t>
            </a:r>
            <a:r>
              <a:rPr lang="zh-TW" altLang="zh-TW" sz="4400" dirty="0" smtClean="0"/>
              <a:t>電腦管理</a:t>
            </a:r>
            <a:r>
              <a:rPr lang="zh-TW" altLang="zh-TW" sz="4400" dirty="0"/>
              <a:t>與教學</a:t>
            </a:r>
            <a:r>
              <a:rPr lang="zh-TW" altLang="zh-TW" sz="4400" dirty="0" smtClean="0"/>
              <a:t>應用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en-US" altLang="zh-TW" sz="4400" dirty="0"/>
              <a:t/>
            </a:r>
            <a:br>
              <a:rPr lang="en-US" altLang="zh-TW" sz="4400" dirty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7854696" cy="936104"/>
          </a:xfrm>
        </p:spPr>
        <p:txBody>
          <a:bodyPr/>
          <a:lstStyle/>
          <a:p>
            <a:pPr algn="ctr"/>
            <a:r>
              <a:rPr lang="zh-TW" altLang="en-US" dirty="0" smtClean="0"/>
              <a:t>嘉義縣教育網路中心  楊明勳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103.10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662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本機磁碟</a:t>
            </a:r>
            <a:r>
              <a:rPr lang="en-US" altLang="zh-TW" dirty="0" smtClean="0"/>
              <a:t>D</a:t>
            </a:r>
            <a:r>
              <a:rPr lang="zh-TW" altLang="en-US" dirty="0" smtClean="0"/>
              <a:t> 實體檔案結構</a:t>
            </a:r>
            <a:endParaRPr lang="zh-TW" altLang="en-US" dirty="0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-662" r="5953" b="37407"/>
          <a:stretch/>
        </p:blipFill>
        <p:spPr>
          <a:xfrm>
            <a:off x="467544" y="1700808"/>
            <a:ext cx="8273467" cy="3960440"/>
          </a:xfrm>
        </p:spPr>
      </p:pic>
    </p:spTree>
    <p:extLst>
      <p:ext uri="{BB962C8B-B14F-4D97-AF65-F5344CB8AC3E}">
        <p14:creationId xmlns:p14="http://schemas.microsoft.com/office/powerpoint/2010/main" val="338237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VHDX</a:t>
            </a:r>
            <a:r>
              <a:rPr lang="zh-TW" altLang="en-US" dirty="0" smtClean="0"/>
              <a:t> 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實體磁碟 </a:t>
            </a:r>
            <a:r>
              <a:rPr lang="en-US" altLang="zh-TW" b="1" dirty="0" smtClean="0"/>
              <a:t>D</a:t>
            </a:r>
            <a:r>
              <a:rPr lang="zh-TW" altLang="en-US" b="1" dirty="0" smtClean="0"/>
              <a:t>槽 ，只放</a:t>
            </a:r>
            <a:r>
              <a:rPr lang="en-US" altLang="zh-TW" b="1" dirty="0" smtClean="0"/>
              <a:t>.VHD .VHDX</a:t>
            </a:r>
            <a:br>
              <a:rPr lang="en-US" altLang="zh-TW" b="1" dirty="0" smtClean="0"/>
            </a:br>
            <a:r>
              <a:rPr lang="zh-TW" altLang="en-US" b="1" dirty="0" smtClean="0"/>
              <a:t>不要再放任何檔案</a:t>
            </a:r>
            <a:endParaRPr lang="en-US" altLang="zh-TW" b="1" dirty="0" smtClean="0"/>
          </a:p>
          <a:p>
            <a:r>
              <a:rPr lang="zh-TW" altLang="en-US" b="1" dirty="0" smtClean="0"/>
              <a:t>不要掛載</a:t>
            </a:r>
            <a:r>
              <a:rPr lang="en-US" altLang="zh-TW" b="1" dirty="0" smtClean="0"/>
              <a:t>W81x86.vhdx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w81x64.vhdx</a:t>
            </a:r>
            <a:r>
              <a:rPr lang="zh-TW" altLang="en-US" b="1" dirty="0" smtClean="0"/>
              <a:t>、</a:t>
            </a:r>
            <a:r>
              <a:rPr lang="en-US" altLang="zh-TW" b="1" dirty="0" smtClean="0"/>
              <a:t>w7e.vhd </a:t>
            </a:r>
            <a:r>
              <a:rPr lang="zh-TW" altLang="en-US" b="1" dirty="0" smtClean="0"/>
              <a:t>樣版檔案</a:t>
            </a:r>
            <a:endParaRPr lang="en-US" altLang="zh-TW" b="1" dirty="0" smtClean="0"/>
          </a:p>
          <a:p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940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手動</a:t>
            </a:r>
            <a:r>
              <a:rPr lang="zh-TW" altLang="en-US" dirty="0" smtClean="0"/>
              <a:t>複製系統 </a:t>
            </a:r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準備夠大的 硬碟 或 隨身硬碟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隨身硬碟外接需</a:t>
            </a:r>
            <a:r>
              <a:rPr lang="en-US" altLang="zh-TW" dirty="0" smtClean="0"/>
              <a:t>USB 3.0 </a:t>
            </a:r>
            <a:r>
              <a:rPr lang="zh-TW" altLang="en-US" dirty="0" smtClean="0"/>
              <a:t>藍色頭</a:t>
            </a:r>
            <a:endParaRPr lang="en-US" altLang="zh-TW" dirty="0" smtClean="0"/>
          </a:p>
          <a:p>
            <a:r>
              <a:rPr lang="zh-TW" altLang="en-US" dirty="0" smtClean="0"/>
              <a:t>分割為兩個磁區</a:t>
            </a:r>
            <a:r>
              <a:rPr lang="en-US" altLang="zh-TW" dirty="0" smtClean="0"/>
              <a:t>(</a:t>
            </a:r>
            <a:r>
              <a:rPr lang="zh-TW" altLang="en-US" dirty="0" smtClean="0"/>
              <a:t>要放個人資料三個磁區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/>
              <a:t> </a:t>
            </a:r>
            <a:r>
              <a:rPr lang="zh-TW" altLang="en-US" dirty="0" smtClean="0"/>
              <a:t>磁區 </a:t>
            </a:r>
            <a:r>
              <a:rPr lang="en-US" altLang="zh-TW" dirty="0" smtClean="0"/>
              <a:t>C 16G FAT32 </a:t>
            </a:r>
            <a:r>
              <a:rPr lang="zh-TW" altLang="en-US" dirty="0" smtClean="0"/>
              <a:t>使用中</a:t>
            </a:r>
            <a:endParaRPr lang="en-US" altLang="zh-TW" dirty="0" smtClean="0"/>
          </a:p>
          <a:p>
            <a:pPr lvl="1"/>
            <a:r>
              <a:rPr lang="zh-TW" altLang="en-US" dirty="0"/>
              <a:t> 磁區 </a:t>
            </a:r>
            <a:r>
              <a:rPr lang="en-US" altLang="zh-TW" dirty="0" smtClean="0"/>
              <a:t>D 60G NTFS </a:t>
            </a:r>
            <a:endParaRPr lang="en-US" altLang="zh-TW" dirty="0"/>
          </a:p>
          <a:p>
            <a:r>
              <a:rPr lang="zh-TW" altLang="en-US" dirty="0" smtClean="0"/>
              <a:t>以</a:t>
            </a:r>
            <a:r>
              <a:rPr lang="en-US" altLang="zh-TW" dirty="0" smtClean="0"/>
              <a:t>win8.1 PE</a:t>
            </a:r>
            <a:r>
              <a:rPr lang="zh-TW" altLang="en-US" dirty="0" smtClean="0"/>
              <a:t>將原來 </a:t>
            </a:r>
            <a:r>
              <a:rPr lang="en-US" altLang="zh-TW" dirty="0" smtClean="0"/>
              <a:t>C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新</a:t>
            </a:r>
            <a:r>
              <a:rPr lang="en-US" altLang="zh-TW" dirty="0" smtClean="0">
                <a:sym typeface="Wingdings" panose="05000000000000000000" pitchFamily="2" charset="2"/>
              </a:rPr>
              <a:t>C  </a:t>
            </a:r>
            <a:r>
              <a:rPr lang="zh-TW" altLang="en-US" dirty="0" smtClean="0">
                <a:sym typeface="Wingdings" panose="05000000000000000000" pitchFamily="2" charset="2"/>
              </a:rPr>
              <a:t>複製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D</a:t>
            </a:r>
            <a:r>
              <a:rPr lang="zh-TW" altLang="en-US" dirty="0" smtClean="0">
                <a:sym typeface="Wingdings" panose="05000000000000000000" pitchFamily="2" charset="2"/>
              </a:rPr>
              <a:t>新</a:t>
            </a:r>
            <a:r>
              <a:rPr lang="en-US" altLang="zh-TW" dirty="0" smtClean="0">
                <a:sym typeface="Wingdings" panose="05000000000000000000" pitchFamily="2" charset="2"/>
              </a:rPr>
              <a:t>D</a:t>
            </a:r>
            <a:endParaRPr lang="en-US" altLang="zh-TW" dirty="0"/>
          </a:p>
          <a:p>
            <a:r>
              <a:rPr lang="zh-TW" altLang="en-US" dirty="0" smtClean="0"/>
              <a:t>設定</a:t>
            </a:r>
            <a:r>
              <a:rPr lang="en-US" altLang="zh-TW" dirty="0" smtClean="0"/>
              <a:t>GRUB4DOS </a:t>
            </a:r>
            <a:r>
              <a:rPr lang="zh-TW" altLang="en-US" dirty="0" smtClean="0"/>
              <a:t>開機</a:t>
            </a:r>
            <a:endParaRPr lang="en-US" altLang="zh-TW" dirty="0" smtClean="0"/>
          </a:p>
          <a:p>
            <a:pPr lvl="1"/>
            <a:r>
              <a:rPr lang="zh-TW" altLang="en-US" dirty="0"/>
              <a:t>執行</a:t>
            </a:r>
            <a:r>
              <a:rPr lang="en-US" altLang="zh-TW" dirty="0" smtClean="0"/>
              <a:t>booticeX86.exe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009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隨身碟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380994"/>
            <a:ext cx="8408988" cy="5027874"/>
          </a:xfrm>
        </p:spPr>
      </p:pic>
    </p:spTree>
    <p:extLst>
      <p:ext uri="{BB962C8B-B14F-4D97-AF65-F5344CB8AC3E}">
        <p14:creationId xmlns:p14="http://schemas.microsoft.com/office/powerpoint/2010/main" val="321540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複製系統 </a:t>
            </a:r>
            <a:r>
              <a:rPr lang="en-US" altLang="zh-TW" dirty="0" smtClean="0"/>
              <a:t>II  </a:t>
            </a:r>
            <a:r>
              <a:rPr lang="zh-TW" altLang="en-US" dirty="0" smtClean="0"/>
              <a:t>設定</a:t>
            </a:r>
            <a:r>
              <a:rPr lang="en-US" altLang="zh-TW" dirty="0"/>
              <a:t>GRUB4DOS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執行</a:t>
            </a:r>
            <a:r>
              <a:rPr lang="en-US" altLang="zh-TW" dirty="0" err="1" smtClean="0"/>
              <a:t>bootice</a:t>
            </a:r>
            <a:r>
              <a:rPr lang="zh-TW" altLang="en-US" dirty="0" smtClean="0"/>
              <a:t> 步驟</a:t>
            </a:r>
            <a:endParaRPr lang="zh-TW" altLang="en-US" dirty="0"/>
          </a:p>
        </p:txBody>
      </p:sp>
      <p:pic>
        <p:nvPicPr>
          <p:cNvPr id="4098" name="Picture 2" descr="I:\2014\_102_ACER_PC\BOOTICE_GRUB4DO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97349"/>
            <a:ext cx="6591300" cy="479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新增老師選單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複製</a:t>
            </a:r>
            <a:r>
              <a:rPr lang="en-US" altLang="zh-TW" dirty="0" err="1" smtClean="0"/>
              <a:t>XXXXXX_chd.vhdx</a:t>
            </a:r>
            <a:r>
              <a:rPr lang="en-US" altLang="zh-TW" dirty="0" smtClean="0"/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en-US" altLang="zh-TW" dirty="0" err="1" smtClean="0"/>
              <a:t>XXXXXX_yang.vhdx</a:t>
            </a:r>
            <a:endParaRPr lang="en-US" altLang="zh-TW" dirty="0" smtClean="0"/>
          </a:p>
          <a:p>
            <a:r>
              <a:rPr lang="zh-TW" altLang="en-US" dirty="0" smtClean="0"/>
              <a:t>從</a:t>
            </a:r>
            <a:r>
              <a:rPr lang="zh-TW" altLang="en-US" dirty="0"/>
              <a:t> </a:t>
            </a:r>
            <a:r>
              <a:rPr lang="en-US" altLang="zh-TW" dirty="0" smtClean="0"/>
              <a:t>c:\vhdtool.lst </a:t>
            </a:r>
            <a:r>
              <a:rPr lang="zh-TW" altLang="en-US" dirty="0" smtClean="0"/>
              <a:t>複製 對應文字到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/>
              <a:t>c</a:t>
            </a:r>
            <a:r>
              <a:rPr lang="en-US" altLang="zh-TW" dirty="0" smtClean="0"/>
              <a:t>:\menu.lst</a:t>
            </a:r>
            <a:r>
              <a:rPr lang="zh-TW" altLang="en-US" dirty="0" smtClean="0"/>
              <a:t> 中 ，修改對應文字</a:t>
            </a:r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17831"/>
            <a:ext cx="892492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8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HFS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增加 目錄 </a:t>
            </a:r>
            <a:r>
              <a:rPr lang="en-US" altLang="zh-TW" dirty="0" smtClean="0"/>
              <a:t>add folder</a:t>
            </a:r>
          </a:p>
          <a:p>
            <a:r>
              <a:rPr lang="zh-TW" altLang="en-US" dirty="0" smtClean="0"/>
              <a:t>選</a:t>
            </a:r>
            <a:r>
              <a:rPr lang="zh-TW" altLang="en-US" dirty="0"/>
              <a:t> </a:t>
            </a:r>
            <a:r>
              <a:rPr lang="en-US" altLang="zh-TW" dirty="0" smtClean="0"/>
              <a:t>real</a:t>
            </a:r>
            <a:r>
              <a:rPr lang="zh-TW" altLang="en-US" dirty="0"/>
              <a:t> </a:t>
            </a:r>
            <a:r>
              <a:rPr lang="en-US" altLang="zh-TW" smtClean="0"/>
              <a:t>folde</a:t>
            </a:r>
            <a:r>
              <a:rPr lang="en-US" altLang="zh-TW"/>
              <a:t>r</a:t>
            </a:r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847725"/>
            <a:ext cx="3667125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3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限制使用者 磁碟</a:t>
            </a:r>
            <a:r>
              <a:rPr lang="zh-TW" altLang="en-US" dirty="0" smtClean="0"/>
              <a:t>管理 </a:t>
            </a:r>
            <a:r>
              <a:rPr lang="en-US" altLang="zh-TW" dirty="0" smtClean="0"/>
              <a:t>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限制使用者 磁碟管理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右鍵 命令提示字元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系統管理員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err="1" smtClean="0"/>
              <a:t>gpedit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265" y="1412776"/>
            <a:ext cx="2723809" cy="424761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96" y="3429000"/>
            <a:ext cx="5895238" cy="1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3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限制使用者 磁碟管理 </a:t>
            </a:r>
            <a:r>
              <a:rPr lang="en-US" altLang="zh-TW" dirty="0" smtClean="0"/>
              <a:t>II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69" y="1366044"/>
            <a:ext cx="7296150" cy="5057775"/>
          </a:xfrm>
        </p:spPr>
      </p:pic>
    </p:spTree>
    <p:extLst>
      <p:ext uri="{BB962C8B-B14F-4D97-AF65-F5344CB8AC3E}">
        <p14:creationId xmlns:p14="http://schemas.microsoft.com/office/powerpoint/2010/main" val="1549447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磁碟管理不</a:t>
            </a:r>
            <a:r>
              <a:rPr lang="zh-TW" altLang="en-US" smtClean="0"/>
              <a:t>顯示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磁碟管理不顯示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936264"/>
            <a:ext cx="6264696" cy="48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</a:t>
            </a:r>
            <a:r>
              <a:rPr lang="zh-TW" altLang="en-US" dirty="0" smtClean="0"/>
              <a:t>特色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dirty="0" smtClean="0"/>
              <a:t>校園</a:t>
            </a:r>
            <a:r>
              <a:rPr lang="zh-TW" altLang="en-US" dirty="0"/>
              <a:t>電腦整體維</a:t>
            </a:r>
            <a:r>
              <a:rPr lang="zh-TW" altLang="en-US" dirty="0" smtClean="0"/>
              <a:t>運，所有</a:t>
            </a:r>
            <a:r>
              <a:rPr lang="zh-TW" altLang="en-US" dirty="0"/>
              <a:t>電腦管理邏輯</a:t>
            </a:r>
            <a:r>
              <a:rPr lang="zh-TW" altLang="en-US" dirty="0" smtClean="0"/>
              <a:t>相同</a:t>
            </a:r>
            <a:endParaRPr lang="en-US" altLang="zh-TW" dirty="0" smtClean="0"/>
          </a:p>
          <a:p>
            <a:r>
              <a:rPr lang="zh-TW" altLang="en-US" dirty="0"/>
              <a:t>老師教學機容易備份、學生機可快速還原</a:t>
            </a:r>
          </a:p>
          <a:p>
            <a:pPr lvl="1"/>
            <a:r>
              <a:rPr lang="zh-TW" altLang="en-US" dirty="0" smtClean="0"/>
              <a:t>選單、維護、備份、還原機制不會互相衝突</a:t>
            </a:r>
            <a:endParaRPr lang="en-US" altLang="zh-TW" dirty="0"/>
          </a:p>
          <a:p>
            <a:pPr lvl="1"/>
            <a:r>
              <a:rPr lang="zh-TW" altLang="en-US" dirty="0" smtClean="0"/>
              <a:t>背景</a:t>
            </a:r>
            <a:r>
              <a:rPr lang="zh-TW" altLang="en-US" dirty="0"/>
              <a:t>、圖示請不要變動</a:t>
            </a:r>
            <a:endParaRPr lang="en-US" altLang="zh-TW" dirty="0"/>
          </a:p>
          <a:p>
            <a:r>
              <a:rPr lang="en-US" altLang="zh-TW" dirty="0" smtClean="0"/>
              <a:t>GRUB4DOS</a:t>
            </a:r>
            <a:r>
              <a:rPr lang="zh-TW" altLang="en-US" dirty="0" smtClean="0"/>
              <a:t> 建立</a:t>
            </a:r>
            <a:r>
              <a:rPr lang="zh-TW" altLang="en-US" dirty="0"/>
              <a:t>開機及維護</a:t>
            </a:r>
            <a:r>
              <a:rPr lang="zh-TW" altLang="en-US" dirty="0" smtClean="0"/>
              <a:t>選單</a:t>
            </a:r>
            <a:endParaRPr lang="en-US" altLang="zh-TW" dirty="0" smtClean="0"/>
          </a:p>
          <a:p>
            <a:pPr lvl="1"/>
            <a:r>
              <a:rPr lang="zh-TW" altLang="en-US" dirty="0"/>
              <a:t>維護選單具密碼</a:t>
            </a:r>
            <a:r>
              <a:rPr lang="zh-TW" altLang="en-US" dirty="0" smtClean="0"/>
              <a:t>管制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03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</a:t>
            </a:r>
            <a:r>
              <a:rPr lang="zh-TW" altLang="en-US" dirty="0" smtClean="0"/>
              <a:t>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C:\menu.lst</a:t>
            </a:r>
            <a:r>
              <a:rPr lang="zh-TW" altLang="en-US" dirty="0" smtClean="0"/>
              <a:t>、 </a:t>
            </a:r>
            <a:r>
              <a:rPr lang="en-US" altLang="zh-TW" dirty="0" smtClean="0"/>
              <a:t>c:\ntooot\vhdtool.lst</a:t>
            </a:r>
          </a:p>
          <a:p>
            <a:r>
              <a:rPr lang="en-US" altLang="zh-TW" dirty="0" smtClean="0"/>
              <a:t>VHDX</a:t>
            </a:r>
            <a:r>
              <a:rPr lang="zh-TW" altLang="en-US" dirty="0" smtClean="0"/>
              <a:t> 管理指令</a:t>
            </a:r>
            <a:endParaRPr lang="en-US" altLang="zh-TW" dirty="0" smtClean="0"/>
          </a:p>
          <a:p>
            <a:r>
              <a:rPr lang="zh-TW" altLang="en-US" dirty="0" smtClean="0"/>
              <a:t>產生隨身碟方法、指令</a:t>
            </a:r>
            <a:endParaRPr lang="en-US" altLang="zh-TW" dirty="0" smtClean="0"/>
          </a:p>
          <a:p>
            <a:r>
              <a:rPr lang="zh-TW" altLang="en-US" dirty="0" smtClean="0"/>
              <a:t>網路分享指令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0920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06844"/>
            <a:ext cx="8589640" cy="5176506"/>
          </a:xfrm>
        </p:spPr>
        <p:txBody>
          <a:bodyPr/>
          <a:lstStyle/>
          <a:p>
            <a:r>
              <a:rPr lang="zh-TW" altLang="en-US" dirty="0" smtClean="0"/>
              <a:t>作業系統打包成硬碟檔案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會複製檔案就</a:t>
            </a:r>
            <a:r>
              <a:rPr lang="zh-TW" altLang="en-US" dirty="0"/>
              <a:t>會裝系統</a:t>
            </a:r>
          </a:p>
          <a:p>
            <a:pPr lvl="1"/>
            <a:r>
              <a:rPr lang="zh-TW" altLang="en-US" dirty="0" smtClean="0"/>
              <a:t>預載</a:t>
            </a:r>
            <a:endParaRPr lang="en-US" altLang="zh-TW" dirty="0" smtClean="0"/>
          </a:p>
          <a:p>
            <a:pPr marL="457200" lvl="1" indent="0">
              <a:buNone/>
            </a:pPr>
            <a:r>
              <a:rPr lang="en-US" altLang="zh-TW" dirty="0" smtClean="0"/>
              <a:t>     Windows 7</a:t>
            </a:r>
            <a:r>
              <a:rPr lang="zh-TW" altLang="en-US" dirty="0" smtClean="0"/>
              <a:t>、</a:t>
            </a:r>
            <a:r>
              <a:rPr lang="en-US" altLang="zh-TW" dirty="0" smtClean="0"/>
              <a:t>Windows </a:t>
            </a:r>
            <a:r>
              <a:rPr lang="en-US" altLang="zh-TW" dirty="0"/>
              <a:t>8.1(32/64</a:t>
            </a:r>
            <a:r>
              <a:rPr lang="zh-TW" altLang="en-US" dirty="0"/>
              <a:t>位元</a:t>
            </a:r>
            <a:r>
              <a:rPr lang="en-US" altLang="zh-TW" dirty="0"/>
              <a:t>)</a:t>
            </a:r>
            <a:r>
              <a:rPr lang="zh-TW" altLang="en-US" dirty="0" smtClean="0"/>
              <a:t>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    EZGO11 </a:t>
            </a:r>
            <a:r>
              <a:rPr lang="en-US" altLang="zh-TW" dirty="0"/>
              <a:t>x64</a:t>
            </a:r>
            <a:r>
              <a:rPr lang="zh-TW" altLang="en-US" dirty="0"/>
              <a:t>，</a:t>
            </a:r>
            <a:r>
              <a:rPr lang="en-US" altLang="zh-TW" dirty="0"/>
              <a:t>Android-x86 4.4 </a:t>
            </a:r>
          </a:p>
          <a:p>
            <a:r>
              <a:rPr lang="zh-TW" altLang="en-US" dirty="0" smtClean="0"/>
              <a:t>學校</a:t>
            </a:r>
            <a:r>
              <a:rPr lang="zh-TW" altLang="en-US" dirty="0"/>
              <a:t>可自行安裝軟體、還原至學校安裝狀態</a:t>
            </a:r>
            <a:endParaRPr lang="en-US" altLang="zh-TW" dirty="0"/>
          </a:p>
          <a:p>
            <a:pPr lvl="1"/>
            <a:r>
              <a:rPr lang="zh-TW" altLang="en-US" dirty="0"/>
              <a:t>微軟</a:t>
            </a:r>
            <a:r>
              <a:rPr lang="en-US" altLang="zh-TW" dirty="0"/>
              <a:t>VHDX</a:t>
            </a:r>
            <a:r>
              <a:rPr lang="zh-TW" altLang="en-US" dirty="0"/>
              <a:t>差異技術實作快速還原功能</a:t>
            </a:r>
            <a:r>
              <a:rPr lang="en-US" altLang="zh-TW" dirty="0"/>
              <a:t>(40</a:t>
            </a:r>
            <a:r>
              <a:rPr lang="zh-TW" altLang="en-US" dirty="0"/>
              <a:t>秒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客製</a:t>
            </a:r>
            <a:r>
              <a:rPr lang="en-US" altLang="zh-TW" dirty="0"/>
              <a:t>WinPE</a:t>
            </a:r>
            <a:r>
              <a:rPr lang="zh-TW" altLang="en-US" dirty="0"/>
              <a:t> 作為維護用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354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Windows 8.1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舊硬體相容高，新硬體不會藍畫面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en-US" dirty="0" smtClean="0">
                <a:sym typeface="Wingdings" panose="05000000000000000000" pitchFamily="2" charset="2"/>
              </a:rPr>
              <a:t>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正在準備裝置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... </a:t>
            </a:r>
          </a:p>
          <a:p>
            <a:r>
              <a:rPr lang="zh-TW" altLang="en-US" dirty="0" smtClean="0">
                <a:sym typeface="Wingdings" panose="05000000000000000000" pitchFamily="2" charset="2"/>
              </a:rPr>
              <a:t>系統執行效率比</a:t>
            </a:r>
            <a:r>
              <a:rPr lang="en-US" altLang="zh-TW" dirty="0" smtClean="0">
                <a:sym typeface="Wingdings" panose="05000000000000000000" pitchFamily="2" charset="2"/>
              </a:rPr>
              <a:t>WIN7</a:t>
            </a:r>
            <a:r>
              <a:rPr lang="zh-TW" altLang="en-US" dirty="0" smtClean="0">
                <a:sym typeface="Wingdings" panose="05000000000000000000" pitchFamily="2" charset="2"/>
              </a:rPr>
              <a:t>更快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微軟提供驅動，</a:t>
            </a:r>
            <a:r>
              <a:rPr lang="zh-TW" altLang="en-US" dirty="0">
                <a:sym typeface="Wingdings" panose="05000000000000000000" pitchFamily="2" charset="2"/>
              </a:rPr>
              <a:t>找</a:t>
            </a:r>
            <a:r>
              <a:rPr lang="zh-TW" altLang="en-US" dirty="0" smtClean="0">
                <a:sym typeface="Wingdings" panose="05000000000000000000" pitchFamily="2" charset="2"/>
              </a:rPr>
              <a:t>驅動程式</a:t>
            </a:r>
            <a:r>
              <a:rPr lang="en-US" altLang="zh-TW" dirty="0" smtClean="0">
                <a:sym typeface="Wingdings" panose="05000000000000000000" pitchFamily="2" charset="2"/>
              </a:rPr>
              <a:t>-</a:t>
            </a:r>
            <a:r>
              <a:rPr lang="zh-TW" altLang="en-US" dirty="0" smtClean="0">
                <a:sym typeface="Wingdings" panose="05000000000000000000" pitchFamily="2" charset="2"/>
              </a:rPr>
              <a:t>執行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windows update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endParaRPr lang="en-US" altLang="zh-TW" dirty="0" smtClean="0">
              <a:sym typeface="Wingdings" panose="05000000000000000000" pitchFamily="2" charset="2"/>
            </a:endParaRPr>
          </a:p>
          <a:p>
            <a:r>
              <a:rPr lang="zh-TW" altLang="en-US" dirty="0" smtClean="0">
                <a:sym typeface="Wingdings" panose="05000000000000000000" pitchFamily="2" charset="2"/>
              </a:rPr>
              <a:t>點光碟檔案 執行光碟 </a:t>
            </a:r>
            <a:r>
              <a:rPr lang="en-US" altLang="zh-TW" dirty="0" smtClean="0">
                <a:sym typeface="Wingdings" panose="05000000000000000000" pitchFamily="2" charset="2"/>
              </a:rPr>
              <a:t>(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win7 </a:t>
            </a:r>
            <a:r>
              <a:rPr lang="zh-TW" altLang="en-US" dirty="0" smtClean="0">
                <a:sym typeface="Wingdings" panose="05000000000000000000" pitchFamily="2" charset="2"/>
              </a:rPr>
              <a:t>燒錄 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  <a:endParaRPr lang="en-US" altLang="zh-TW" dirty="0" smtClean="0"/>
          </a:p>
          <a:p>
            <a:r>
              <a:rPr lang="en-US" altLang="zh-TW" dirty="0" smtClean="0"/>
              <a:t>Classic </a:t>
            </a:r>
            <a:r>
              <a:rPr lang="en-US" altLang="zh-TW" dirty="0"/>
              <a:t>shell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zh-TW" altLang="en-US" dirty="0">
                <a:sym typeface="Wingdings" panose="05000000000000000000" pitchFamily="2" charset="2"/>
              </a:rPr>
              <a:t>介面設定與</a:t>
            </a:r>
            <a:r>
              <a:rPr lang="en-US" altLang="zh-TW" dirty="0">
                <a:sym typeface="Wingdings" panose="05000000000000000000" pitchFamily="2" charset="2"/>
              </a:rPr>
              <a:t>win7 </a:t>
            </a:r>
            <a:r>
              <a:rPr lang="zh-TW" altLang="en-US" dirty="0">
                <a:sym typeface="Wingdings" panose="05000000000000000000" pitchFamily="2" charset="2"/>
              </a:rPr>
              <a:t>相同</a:t>
            </a:r>
            <a:endParaRPr lang="en-US" altLang="zh-TW" dirty="0">
              <a:sym typeface="Wingdings" panose="05000000000000000000" pitchFamily="2" charset="2"/>
            </a:endParaRPr>
          </a:p>
          <a:p>
            <a:r>
              <a:rPr lang="zh-TW" altLang="en-US" dirty="0" smtClean="0"/>
              <a:t>學校自行</a:t>
            </a:r>
            <a:r>
              <a:rPr lang="zh-TW" altLang="en-US" dirty="0"/>
              <a:t>安裝</a:t>
            </a:r>
            <a:r>
              <a:rPr lang="zh-TW" altLang="en-US" dirty="0" smtClean="0"/>
              <a:t>軟體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>w81x86_chd.vhdx</a:t>
            </a:r>
          </a:p>
          <a:p>
            <a:pPr lvl="1"/>
            <a:r>
              <a:rPr lang="zh-TW" altLang="en-US" b="1" dirty="0"/>
              <a:t>備份</a:t>
            </a:r>
            <a:r>
              <a:rPr lang="en-US" altLang="zh-TW" b="1" dirty="0" err="1"/>
              <a:t>XXXXX_chd.VHDx</a:t>
            </a:r>
            <a:r>
              <a:rPr lang="zh-TW" altLang="en-US" b="1" dirty="0"/>
              <a:t>檔</a:t>
            </a:r>
            <a:r>
              <a:rPr lang="en-US" altLang="zh-TW" b="1" dirty="0"/>
              <a:t>= </a:t>
            </a:r>
            <a:r>
              <a:rPr lang="zh-TW" altLang="en-US" b="1" dirty="0"/>
              <a:t>備份資料</a:t>
            </a:r>
            <a:endParaRPr lang="en-US" altLang="zh-TW" b="1" dirty="0"/>
          </a:p>
          <a:p>
            <a:pPr lvl="1"/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306844"/>
            <a:ext cx="1657143" cy="2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Android–x86 4.4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檔案在 </a:t>
            </a:r>
            <a:r>
              <a:rPr lang="en-US" altLang="zh-TW" dirty="0"/>
              <a:t>C:\</a:t>
            </a:r>
            <a:r>
              <a:rPr lang="en-US" altLang="zh-TW" dirty="0" smtClean="0"/>
              <a:t>vhdos\android </a:t>
            </a:r>
            <a:r>
              <a:rPr lang="zh-TW" altLang="en-US" dirty="0" smtClean="0"/>
              <a:t>目錄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data.img</a:t>
            </a:r>
            <a:r>
              <a:rPr lang="en-US" altLang="zh-TW" dirty="0" smtClean="0"/>
              <a:t> (2g</a:t>
            </a:r>
            <a:r>
              <a:rPr lang="zh-TW" altLang="en-US" dirty="0" smtClean="0"/>
              <a:t>空間可安裝軟體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r>
              <a:rPr lang="zh-TW" altLang="en-US" dirty="0" smtClean="0"/>
              <a:t>開、關機方式不同，不可按開關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若當機，常按開關強迫關機</a:t>
            </a:r>
            <a:endParaRPr lang="en-US" altLang="zh-TW" dirty="0" smtClean="0"/>
          </a:p>
          <a:p>
            <a:r>
              <a:rPr lang="zh-TW" altLang="en-US" dirty="0" smtClean="0"/>
              <a:t>已內建注音，不要裝</a:t>
            </a:r>
            <a:r>
              <a:rPr lang="en-US" altLang="zh-TW" dirty="0" smtClean="0"/>
              <a:t>google</a:t>
            </a:r>
            <a:r>
              <a:rPr lang="zh-TW" altLang="en-US" dirty="0" smtClean="0"/>
              <a:t>注音，會當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9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EZGO11x64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</a:t>
            </a:r>
            <a:r>
              <a:rPr lang="en-US" altLang="zh-TW" dirty="0" smtClean="0"/>
              <a:t>ISO</a:t>
            </a:r>
            <a:r>
              <a:rPr lang="zh-TW" altLang="en-US" dirty="0" smtClean="0"/>
              <a:t>檔執行，提供寫入</a:t>
            </a:r>
            <a:r>
              <a:rPr lang="zh-TW" altLang="en-US" dirty="0"/>
              <a:t>可以自行安裝</a:t>
            </a:r>
            <a:r>
              <a:rPr lang="zh-TW" altLang="en-US" dirty="0" smtClean="0"/>
              <a:t>軟體</a:t>
            </a:r>
            <a:endParaRPr lang="en-US" altLang="zh-TW" dirty="0" smtClean="0"/>
          </a:p>
          <a:p>
            <a:r>
              <a:rPr lang="zh-TW" altLang="en-US" dirty="0" smtClean="0"/>
              <a:t>檔案在 </a:t>
            </a:r>
            <a:r>
              <a:rPr lang="en-US" altLang="zh-TW" dirty="0" smtClean="0"/>
              <a:t>C:\vhdos\ezgo11x64 </a:t>
            </a:r>
            <a:r>
              <a:rPr lang="zh-TW" altLang="en-US" dirty="0" smtClean="0"/>
              <a:t>目錄</a:t>
            </a:r>
            <a:endParaRPr lang="en-US" altLang="zh-TW" dirty="0" smtClean="0"/>
          </a:p>
          <a:p>
            <a:r>
              <a:rPr lang="en-US" altLang="zh-TW" dirty="0" smtClean="0"/>
              <a:t>C:\casper-rw (4g</a:t>
            </a:r>
            <a:r>
              <a:rPr lang="zh-TW" altLang="en-US" dirty="0"/>
              <a:t>空間可安裝軟體</a:t>
            </a:r>
            <a:r>
              <a:rPr lang="en-US" altLang="zh-TW" dirty="0" smtClean="0"/>
              <a:t>)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GRUB4DOS</a:t>
            </a:r>
            <a:r>
              <a:rPr lang="zh-TW" altLang="en-US" dirty="0" smtClean="0"/>
              <a:t> 選單特性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06844"/>
            <a:ext cx="8589640" cy="5176506"/>
          </a:xfrm>
        </p:spPr>
        <p:txBody>
          <a:bodyPr/>
          <a:lstStyle/>
          <a:p>
            <a:r>
              <a:rPr lang="zh-TW" altLang="en-US" dirty="0" smtClean="0"/>
              <a:t>文字檔，彈性大容易修改，自動選單</a:t>
            </a:r>
            <a:endParaRPr lang="en-US" altLang="zh-TW" dirty="0" smtClean="0"/>
          </a:p>
          <a:p>
            <a:r>
              <a:rPr lang="zh-TW" altLang="en-US" dirty="0"/>
              <a:t>可支援不同</a:t>
            </a:r>
            <a:r>
              <a:rPr lang="zh-TW" altLang="en-US" dirty="0" smtClean="0"/>
              <a:t>作業系統、光碟、</a:t>
            </a:r>
            <a:r>
              <a:rPr lang="en-US" altLang="zh-TW" dirty="0" smtClean="0"/>
              <a:t>WIM</a:t>
            </a:r>
            <a:r>
              <a:rPr lang="zh-TW" altLang="en-US" dirty="0" smtClean="0"/>
              <a:t>開機</a:t>
            </a:r>
            <a:endParaRPr lang="en-US" altLang="zh-TW" dirty="0" smtClean="0"/>
          </a:p>
          <a:p>
            <a:r>
              <a:rPr lang="zh-TW" altLang="en-US" dirty="0" smtClean="0"/>
              <a:t>選單檔</a:t>
            </a:r>
            <a:r>
              <a:rPr lang="en-US" altLang="zh-TW" dirty="0" err="1"/>
              <a:t>menu.lst</a:t>
            </a:r>
            <a:r>
              <a:rPr lang="en-US" altLang="zh-TW" dirty="0"/>
              <a:t> </a:t>
            </a:r>
            <a:r>
              <a:rPr lang="zh-TW" altLang="en-US" dirty="0" smtClean="0"/>
              <a:t>系統自適應，無須人工修改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可自行調整參數命令舉例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timeout 30</a:t>
            </a:r>
            <a:r>
              <a:rPr lang="zh-TW" altLang="en-US" dirty="0" smtClean="0"/>
              <a:t> 倒數 </a:t>
            </a:r>
            <a:r>
              <a:rPr lang="en-US" altLang="zh-TW" dirty="0" smtClean="0"/>
              <a:t>30</a:t>
            </a:r>
            <a:r>
              <a:rPr lang="zh-TW" altLang="en-US" dirty="0" smtClean="0"/>
              <a:t>秒</a:t>
            </a:r>
            <a:endParaRPr lang="en-US" altLang="zh-TW" dirty="0"/>
          </a:p>
          <a:p>
            <a:pPr lvl="2"/>
            <a:r>
              <a:rPr lang="en-US" altLang="zh-TW" dirty="0" smtClean="0"/>
              <a:t>password pc2014</a:t>
            </a:r>
            <a:r>
              <a:rPr lang="zh-TW" altLang="en-US" dirty="0" smtClean="0"/>
              <a:t> 學生密碼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教師密碼加密</a:t>
            </a:r>
            <a:endParaRPr lang="en-US" altLang="zh-TW" dirty="0" smtClean="0"/>
          </a:p>
          <a:p>
            <a:r>
              <a:rPr lang="zh-TW" altLang="en-US" dirty="0" smtClean="0"/>
              <a:t>預設選項：</a:t>
            </a:r>
            <a:r>
              <a:rPr lang="en-US" altLang="zh-TW" dirty="0" smtClean="0"/>
              <a:t>default </a:t>
            </a:r>
            <a:r>
              <a:rPr lang="zh-TW" altLang="en-US" dirty="0"/>
              <a:t>是文字檔，第一行第一個數字是預設值，檔案內其他文字</a:t>
            </a:r>
            <a:r>
              <a:rPr lang="zh-TW" altLang="en-US" dirty="0" smtClean="0"/>
              <a:t>不要動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442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硬碟結構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1191574"/>
            <a:ext cx="7992888" cy="5619999"/>
          </a:xfrm>
        </p:spPr>
      </p:pic>
    </p:spTree>
    <p:extLst>
      <p:ext uri="{BB962C8B-B14F-4D97-AF65-F5344CB8AC3E}">
        <p14:creationId xmlns:p14="http://schemas.microsoft.com/office/powerpoint/2010/main" val="141819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本機磁碟</a:t>
            </a:r>
            <a:r>
              <a:rPr lang="en-US" altLang="zh-TW" dirty="0" smtClean="0"/>
              <a:t>C</a:t>
            </a:r>
            <a:r>
              <a:rPr lang="zh-TW" altLang="en-US" dirty="0" smtClean="0"/>
              <a:t> 實體檔案結構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5" y="1296997"/>
            <a:ext cx="8678321" cy="627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53469"/>
      </p:ext>
    </p:extLst>
  </p:cSld>
  <p:clrMapOvr>
    <a:masterClrMapping/>
  </p:clrMapOvr>
</p:sld>
</file>

<file path=ppt/theme/theme1.xml><?xml version="1.0" encoding="utf-8"?>
<a:theme xmlns:a="http://schemas.openxmlformats.org/drawingml/2006/main" name="嘉義縣103資教計畫佈景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新細明體"/>
      </a:majorFont>
      <a:minorFont>
        <a:latin typeface="Arial"/>
        <a:ea typeface="微軟正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嘉義縣103資教計畫佈景</Template>
  <TotalTime>1794</TotalTime>
  <Words>409</Words>
  <Application>Microsoft Office PowerPoint</Application>
  <PresentationFormat>如螢幕大小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Calibri</vt:lpstr>
      <vt:lpstr>Wingdings</vt:lpstr>
      <vt:lpstr>嘉義縣103資教計畫佈景</vt:lpstr>
      <vt:lpstr>新一代校園電腦管理與教學應用  </vt:lpstr>
      <vt:lpstr>管理特色</vt:lpstr>
      <vt:lpstr>系統特色</vt:lpstr>
      <vt:lpstr>Windows 8.1</vt:lpstr>
      <vt:lpstr>Android–x86 4.4</vt:lpstr>
      <vt:lpstr>EZGO11x64 </vt:lpstr>
      <vt:lpstr>GRUB4DOS 選單特性</vt:lpstr>
      <vt:lpstr>硬碟結構</vt:lpstr>
      <vt:lpstr>本機磁碟C 實體檔案結構</vt:lpstr>
      <vt:lpstr>本機磁碟D 實體檔案結構</vt:lpstr>
      <vt:lpstr>VHDX 注意事項</vt:lpstr>
      <vt:lpstr>手動複製系統 I</vt:lpstr>
      <vt:lpstr>隨身碟</vt:lpstr>
      <vt:lpstr>複製系統 II  設定GRUB4DOS </vt:lpstr>
      <vt:lpstr>PowerPoint 簡報</vt:lpstr>
      <vt:lpstr>HFS</vt:lpstr>
      <vt:lpstr>限制使用者 磁碟管理 I</vt:lpstr>
      <vt:lpstr>限制使用者 磁碟管理 II</vt:lpstr>
      <vt:lpstr>磁碟管理不顯示</vt:lpstr>
      <vt:lpstr>管理指令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justin</dc:creator>
  <cp:lastModifiedBy>CYCuser</cp:lastModifiedBy>
  <cp:revision>159</cp:revision>
  <cp:lastPrinted>2014-09-30T03:00:12Z</cp:lastPrinted>
  <dcterms:created xsi:type="dcterms:W3CDTF">2013-09-22T03:02:27Z</dcterms:created>
  <dcterms:modified xsi:type="dcterms:W3CDTF">2014-10-27T08:09:02Z</dcterms:modified>
</cp:coreProperties>
</file>