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64" r:id="rId11"/>
    <p:sldId id="274" r:id="rId12"/>
    <p:sldId id="283" r:id="rId13"/>
    <p:sldId id="282" r:id="rId14"/>
    <p:sldId id="281" r:id="rId15"/>
    <p:sldId id="275" r:id="rId16"/>
    <p:sldId id="276" r:id="rId17"/>
    <p:sldId id="277" r:id="rId18"/>
    <p:sldId id="284" r:id="rId19"/>
    <p:sldId id="278" r:id="rId20"/>
    <p:sldId id="28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008BEB-D2B6-4846-82BD-4EB4B7649A32}" type="datetimeFigureOut">
              <a:rPr lang="zh-TW" altLang="en-US" smtClean="0"/>
              <a:t>2016/3/18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27C230-70A9-4C6F-BB0F-790EC8D5C4C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南投縣網中心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/>
              <a:t>UniFi</a:t>
            </a:r>
            <a:r>
              <a:rPr lang="en-US" altLang="zh-TW" dirty="0"/>
              <a:t> </a:t>
            </a:r>
            <a:r>
              <a:rPr lang="zh-TW" altLang="en-US" dirty="0"/>
              <a:t>無線</a:t>
            </a:r>
            <a:r>
              <a:rPr lang="en-US" altLang="zh-TW" dirty="0"/>
              <a:t>AP</a:t>
            </a:r>
            <a:r>
              <a:rPr lang="zh-TW" altLang="en-US" dirty="0"/>
              <a:t>教育訓練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遠誠科技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13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zh-TW" altLang="en-US" sz="2800" dirty="0"/>
              <a:t>地圖式配置</a:t>
            </a:r>
            <a:r>
              <a:rPr lang="en-US" altLang="zh-TW" sz="2800" dirty="0"/>
              <a:t>AP</a:t>
            </a:r>
            <a:r>
              <a:rPr lang="zh-TW" altLang="en-US" sz="2800" dirty="0"/>
              <a:t>位置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025524"/>
            <a:ext cx="4845224" cy="28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0" y="4018784"/>
            <a:ext cx="3112773" cy="20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78" y="1451458"/>
            <a:ext cx="44513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3491880" y="486916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90" y="5082133"/>
            <a:ext cx="933450" cy="219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90" y="3769431"/>
            <a:ext cx="1004714" cy="113936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867692" y="5373216"/>
            <a:ext cx="280065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拖曳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AP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圖示至平面圖上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160" y="5589240"/>
            <a:ext cx="1042480" cy="612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0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zh-TW" altLang="en-US" sz="2800" dirty="0"/>
              <a:t>監看</a:t>
            </a:r>
            <a:r>
              <a:rPr lang="en-US" altLang="zh-TW" sz="2800" dirty="0"/>
              <a:t>AP</a:t>
            </a:r>
            <a:r>
              <a:rPr lang="zh-TW" altLang="en-US" sz="2800" dirty="0"/>
              <a:t>狀態與</a:t>
            </a:r>
            <a:r>
              <a:rPr lang="zh-TW" altLang="en-US" sz="2800" dirty="0" smtClean="0"/>
              <a:t>流量</a:t>
            </a:r>
            <a:r>
              <a:rPr lang="en-US" altLang="zh-TW" sz="2800" dirty="0" smtClean="0"/>
              <a:t>Ⅰ</a:t>
            </a:r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1852930"/>
            <a:ext cx="9036496" cy="43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268760"/>
            <a:ext cx="65151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22240" y="908720"/>
            <a:ext cx="8161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總覽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27584" y="2341914"/>
            <a:ext cx="82637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AP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名稱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/MAC         IP      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連線狀態      </a:t>
            </a:r>
            <a:r>
              <a:rPr lang="en-US" altLang="zh-TW" sz="2000" b="1" dirty="0">
                <a:solidFill>
                  <a:srgbClr val="FF0000"/>
                </a:solidFill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型號      版本   連線時間    定位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重啟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zh-TW" altLang="en-US" sz="2800" dirty="0"/>
              <a:t>監看</a:t>
            </a:r>
            <a:r>
              <a:rPr lang="en-US" altLang="zh-TW" sz="2800" dirty="0"/>
              <a:t>AP</a:t>
            </a:r>
            <a:r>
              <a:rPr lang="zh-TW" altLang="en-US" sz="2800" dirty="0"/>
              <a:t>狀態與</a:t>
            </a:r>
            <a:r>
              <a:rPr lang="zh-TW" altLang="en-US" sz="2800" dirty="0" smtClean="0"/>
              <a:t>流量</a:t>
            </a:r>
            <a:r>
              <a:rPr lang="en-US" altLang="zh-TW" sz="2800" dirty="0" smtClean="0"/>
              <a:t>Ⅰ</a:t>
            </a:r>
            <a:endParaRPr lang="zh-TW" alt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1852930"/>
            <a:ext cx="9036496" cy="43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268760"/>
            <a:ext cx="65151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4" y="2420888"/>
            <a:ext cx="83693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779912" y="989872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AP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總覽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7584" y="2341914"/>
            <a:ext cx="82637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AP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名稱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/MAC              IP      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連線狀態      </a:t>
            </a:r>
            <a:r>
              <a:rPr lang="en-US" altLang="zh-TW" sz="2000" b="1" dirty="0">
                <a:solidFill>
                  <a:srgbClr val="FF0000"/>
                </a:solidFill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型號    連線人數     流量     頻道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95736" y="1268760"/>
            <a:ext cx="936104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zh-TW" altLang="en-US" sz="2800" dirty="0"/>
              <a:t>監看</a:t>
            </a:r>
            <a:r>
              <a:rPr lang="en-US" altLang="zh-TW" sz="2800" dirty="0"/>
              <a:t>AP</a:t>
            </a:r>
            <a:r>
              <a:rPr lang="zh-TW" altLang="en-US" sz="2800" dirty="0"/>
              <a:t>狀態與</a:t>
            </a:r>
            <a:r>
              <a:rPr lang="zh-TW" altLang="en-US" sz="2800" dirty="0" smtClean="0"/>
              <a:t>流量</a:t>
            </a:r>
            <a:r>
              <a:rPr lang="en-US" altLang="zh-TW" sz="2800" dirty="0" smtClean="0"/>
              <a:t>Ⅱ</a:t>
            </a:r>
            <a:endParaRPr lang="zh-TW" alt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1852930"/>
            <a:ext cx="9036496" cy="43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268760"/>
            <a:ext cx="65151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2" y="2364786"/>
            <a:ext cx="8360148" cy="36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81618" y="989872"/>
            <a:ext cx="9705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設定值 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2341914"/>
            <a:ext cx="82637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AP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名稱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/MAC              IP                    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版本          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SSID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群組                發射功率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zh-TW" altLang="en-US" sz="2800" dirty="0"/>
              <a:t>監看</a:t>
            </a:r>
            <a:r>
              <a:rPr lang="en-US" altLang="zh-TW" sz="2800" dirty="0"/>
              <a:t>AP</a:t>
            </a:r>
            <a:r>
              <a:rPr lang="zh-TW" altLang="en-US" sz="2800" dirty="0"/>
              <a:t>狀態與</a:t>
            </a:r>
            <a:r>
              <a:rPr lang="zh-TW" altLang="en-US" sz="2800" dirty="0" smtClean="0"/>
              <a:t>流量</a:t>
            </a:r>
            <a:r>
              <a:rPr lang="en-US" altLang="zh-TW" sz="2800" dirty="0"/>
              <a:t>Ⅲ</a:t>
            </a:r>
            <a:endParaRPr lang="zh-TW" alt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1852930"/>
            <a:ext cx="9036496" cy="43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0" y="2341914"/>
            <a:ext cx="8340700" cy="367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2341914"/>
            <a:ext cx="82637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AP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名稱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/MAC      IP   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連線狀態        連線人數            流量      封包狀態   頻道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268760"/>
            <a:ext cx="65151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796136" y="989872"/>
            <a:ext cx="7304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效能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zh-TW" altLang="en-US" sz="2800" dirty="0"/>
              <a:t>手動、自動更新韌體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556792"/>
            <a:ext cx="90364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740352" y="3140968"/>
            <a:ext cx="936104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452320" y="2564904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手動更新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2637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en-US" altLang="zh-TW" sz="2800" dirty="0"/>
              <a:t> </a:t>
            </a:r>
            <a:r>
              <a:rPr lang="en-US" altLang="zh-TW" sz="2800" dirty="0" err="1"/>
              <a:t>Eduroam</a:t>
            </a:r>
            <a:r>
              <a:rPr lang="zh-TW" altLang="en-US" sz="2800" dirty="0"/>
              <a:t>、</a:t>
            </a:r>
            <a:r>
              <a:rPr lang="en-US" altLang="zh-TW" sz="2800" dirty="0" err="1"/>
              <a:t>TANetRoaming</a:t>
            </a:r>
            <a:r>
              <a:rPr lang="zh-TW" altLang="en-US" sz="2800" dirty="0"/>
              <a:t>相關說明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85850"/>
            <a:ext cx="8826500" cy="169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/>
          <a:stretch/>
        </p:blipFill>
        <p:spPr bwMode="auto">
          <a:xfrm>
            <a:off x="158751" y="2776542"/>
            <a:ext cx="4629274" cy="36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776542"/>
            <a:ext cx="4197225" cy="36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99592" y="3717032"/>
            <a:ext cx="648072" cy="8081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436096" y="3645024"/>
            <a:ext cx="3549154" cy="8081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300192" y="3212976"/>
            <a:ext cx="267135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輸入認證伺服器</a:t>
            </a:r>
            <a:r>
              <a:rPr lang="en-US" altLang="zh-TW" b="1" dirty="0" smtClean="0">
                <a:solidFill>
                  <a:srgbClr val="FF0000"/>
                </a:solidFill>
              </a:rPr>
              <a:t>IP</a:t>
            </a:r>
            <a:r>
              <a:rPr lang="zh-TW" altLang="en-US" b="1" dirty="0" smtClean="0">
                <a:solidFill>
                  <a:srgbClr val="FF0000"/>
                </a:solidFill>
              </a:rPr>
              <a:t>及金鑰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3429000"/>
            <a:ext cx="324036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開放式認證並啟用訪客模式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3068960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err="1" smtClean="0">
                <a:solidFill>
                  <a:srgbClr val="FF0000"/>
                </a:solidFill>
              </a:rPr>
              <a:t>TANetRoaming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24128" y="2916944"/>
            <a:ext cx="18722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err="1" smtClean="0">
                <a:solidFill>
                  <a:srgbClr val="FF0000"/>
                </a:solidFill>
              </a:rPr>
              <a:t>Eduroam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en-US" altLang="zh-TW" sz="2800" dirty="0"/>
              <a:t> </a:t>
            </a:r>
            <a:r>
              <a:rPr lang="en-US" altLang="zh-TW" sz="2800" dirty="0" err="1"/>
              <a:t>iTaiwan</a:t>
            </a:r>
            <a:r>
              <a:rPr lang="zh-TW" altLang="en-US" sz="2800" dirty="0"/>
              <a:t>設定方式、流量限制、排程規劃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876800" cy="425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908720"/>
            <a:ext cx="85176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56" y="2276872"/>
            <a:ext cx="3488416" cy="155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043608" y="4725144"/>
            <a:ext cx="158417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1907704" y="3140968"/>
            <a:ext cx="3528392" cy="126512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483768" y="4689140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啟用排程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5856" y="3762655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套用流量限制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608" y="3052928"/>
            <a:ext cx="648072" cy="5920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656256" y="2646056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啟用訪客模式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防止各使用者之間連通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1988840"/>
            <a:ext cx="14041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err="1" smtClean="0">
                <a:solidFill>
                  <a:srgbClr val="FF0000"/>
                </a:solidFill>
              </a:rPr>
              <a:t>iTaiwan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78679"/>
            <a:ext cx="3619500" cy="168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282348" y="5668685"/>
            <a:ext cx="3557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各校至少要</a:t>
            </a:r>
            <a:r>
              <a:rPr lang="en-US" altLang="zh-TW" b="1" dirty="0" smtClean="0">
                <a:solidFill>
                  <a:srgbClr val="FF0000"/>
                </a:solidFill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</a:rPr>
              <a:t>台</a:t>
            </a:r>
            <a:r>
              <a:rPr lang="en-US" altLang="zh-TW" b="1" dirty="0" smtClean="0">
                <a:solidFill>
                  <a:srgbClr val="FF0000"/>
                </a:solidFill>
              </a:rPr>
              <a:t>AP</a:t>
            </a:r>
            <a:r>
              <a:rPr lang="zh-TW" altLang="en-US" b="1" dirty="0" smtClean="0">
                <a:solidFill>
                  <a:srgbClr val="FF0000"/>
                </a:solidFill>
              </a:rPr>
              <a:t>發</a:t>
            </a:r>
            <a:r>
              <a:rPr lang="en-US" altLang="zh-TW" b="1" dirty="0" err="1" smtClean="0">
                <a:solidFill>
                  <a:srgbClr val="FF0000"/>
                </a:solidFill>
              </a:rPr>
              <a:t>iTaiwan</a:t>
            </a:r>
            <a:r>
              <a:rPr lang="zh-TW" altLang="en-US" b="1" dirty="0" smtClean="0">
                <a:solidFill>
                  <a:srgbClr val="FF0000"/>
                </a:solidFill>
              </a:rPr>
              <a:t>訊號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3152"/>
            <a:ext cx="31877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16008"/>
            <a:ext cx="31877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en-US" altLang="zh-TW" sz="2800" dirty="0"/>
              <a:t> </a:t>
            </a:r>
            <a:r>
              <a:rPr lang="en-US" altLang="zh-TW" sz="2800" dirty="0" err="1"/>
              <a:t>TANetRoaming</a:t>
            </a:r>
            <a:r>
              <a:rPr lang="en-US" altLang="zh-TW" sz="2800" dirty="0"/>
              <a:t> </a:t>
            </a:r>
            <a:r>
              <a:rPr lang="zh-TW" altLang="en-US" sz="2800" dirty="0" smtClean="0"/>
              <a:t>及</a:t>
            </a:r>
            <a:r>
              <a:rPr lang="en-US" altLang="zh-TW" sz="2800" dirty="0" err="1" smtClean="0"/>
              <a:t>iTaiwan</a:t>
            </a:r>
            <a:r>
              <a:rPr lang="zh-TW" altLang="en-US" sz="2800" dirty="0" smtClean="0"/>
              <a:t>認證畫面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25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zh-TW" altLang="en-US" sz="2800" dirty="0"/>
              <a:t>新增自訂</a:t>
            </a:r>
            <a:r>
              <a:rPr lang="en-US" altLang="zh-TW" sz="2800" dirty="0"/>
              <a:t>SSID</a:t>
            </a:r>
            <a:endParaRPr lang="zh-TW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640961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08502"/>
            <a:ext cx="4104457" cy="416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63688" y="3068960"/>
            <a:ext cx="936104" cy="3760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11760" y="3284984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認證方式</a:t>
            </a:r>
            <a:r>
              <a:rPr lang="en-US" altLang="zh-TW" b="1" dirty="0" smtClean="0">
                <a:solidFill>
                  <a:srgbClr val="FF0000"/>
                </a:solidFill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輸入金鑰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3281003"/>
            <a:ext cx="936104" cy="292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27584" y="2704939"/>
            <a:ext cx="936104" cy="292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03648" y="2634921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SSID-</a:t>
            </a:r>
            <a:r>
              <a:rPr lang="zh-TW" altLang="en-US" b="1" dirty="0" smtClean="0">
                <a:solidFill>
                  <a:srgbClr val="FF0000"/>
                </a:solidFill>
              </a:rPr>
              <a:t>訊號名稱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8023" y="2513681"/>
            <a:ext cx="4176463" cy="235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</a:rPr>
              <a:t>注意事項：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1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、訪客模式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-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使用者之間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連通與否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     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需連通之設備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---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影印機、伺服器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2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、流量限制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---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防止頻寬獨佔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>
                <a:solidFill>
                  <a:schemeClr val="tx1"/>
                </a:solidFill>
              </a:rPr>
              <a:t>3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、時間排程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3554" y="2132856"/>
            <a:ext cx="153017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自訂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SSID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簡報大綱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3528" y="1203584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3600" dirty="0" err="1" smtClean="0"/>
              <a:t>UniFi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無線</a:t>
            </a:r>
            <a:r>
              <a:rPr lang="en-US" altLang="zh-TW" sz="3600" dirty="0" smtClean="0"/>
              <a:t>AP</a:t>
            </a:r>
            <a:r>
              <a:rPr lang="zh-TW" altLang="en-US" sz="3600" dirty="0" smtClean="0"/>
              <a:t>簡介</a:t>
            </a:r>
            <a:endParaRPr lang="en-US" altLang="zh-TW" sz="3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3600" dirty="0" err="1"/>
              <a:t>UniFi</a:t>
            </a:r>
            <a:r>
              <a:rPr lang="en-US" altLang="zh-TW" sz="3600" dirty="0"/>
              <a:t> </a:t>
            </a:r>
            <a:r>
              <a:rPr lang="zh-TW" altLang="en-US" sz="3600" dirty="0"/>
              <a:t>無線</a:t>
            </a:r>
            <a:r>
              <a:rPr lang="en-US" altLang="zh-TW" sz="3600" dirty="0"/>
              <a:t>AP</a:t>
            </a:r>
            <a:r>
              <a:rPr lang="zh-TW" altLang="en-US" sz="3600" dirty="0" smtClean="0"/>
              <a:t>特色</a:t>
            </a:r>
            <a:endParaRPr lang="en-US" altLang="zh-TW" sz="3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3600" dirty="0" err="1" smtClean="0"/>
              <a:t>UniFi</a:t>
            </a:r>
            <a:r>
              <a:rPr lang="en-US" altLang="zh-TW" sz="3600" dirty="0" smtClean="0"/>
              <a:t> Controller</a:t>
            </a:r>
            <a:r>
              <a:rPr lang="zh-TW" altLang="en-US" sz="3600" dirty="0" smtClean="0"/>
              <a:t>加值功能</a:t>
            </a:r>
            <a:endParaRPr lang="en-US" altLang="zh-TW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3600" dirty="0" smtClean="0"/>
              <a:t>Controller</a:t>
            </a:r>
            <a:r>
              <a:rPr lang="zh-TW" altLang="en-US" sz="3600" dirty="0" smtClean="0"/>
              <a:t>中央控制器功能說明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2400" dirty="0" smtClean="0"/>
              <a:t>地圖式配置</a:t>
            </a:r>
            <a:r>
              <a:rPr lang="en-US" altLang="zh-TW" sz="2400" dirty="0" smtClean="0"/>
              <a:t>AP</a:t>
            </a:r>
            <a:r>
              <a:rPr lang="zh-TW" altLang="en-US" sz="2400" dirty="0" smtClean="0"/>
              <a:t>位置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 smtClean="0"/>
              <a:t>監看</a:t>
            </a:r>
            <a:r>
              <a:rPr lang="en-US" altLang="zh-TW" sz="2400" dirty="0" smtClean="0"/>
              <a:t>AP</a:t>
            </a:r>
            <a:r>
              <a:rPr lang="zh-TW" altLang="en-US" sz="2400" dirty="0"/>
              <a:t>狀態與</a:t>
            </a:r>
            <a:r>
              <a:rPr lang="zh-TW" altLang="en-US" sz="2400" dirty="0" smtClean="0"/>
              <a:t>流量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手動、自動更新</a:t>
            </a:r>
            <a:r>
              <a:rPr lang="zh-TW" altLang="en-US" sz="2400" dirty="0"/>
              <a:t>韌體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 err="1" smtClean="0"/>
              <a:t>Eduroam</a:t>
            </a:r>
            <a:r>
              <a:rPr lang="zh-TW" altLang="en-US" sz="2400" dirty="0"/>
              <a:t>、</a:t>
            </a:r>
            <a:r>
              <a:rPr lang="en-US" altLang="zh-TW" sz="2400" dirty="0" err="1"/>
              <a:t>TANetRoaming</a:t>
            </a:r>
            <a:r>
              <a:rPr lang="zh-TW" altLang="en-US" sz="2400" dirty="0"/>
              <a:t>相關</a:t>
            </a:r>
            <a:r>
              <a:rPr lang="zh-TW" altLang="en-US" sz="2400" dirty="0" smtClean="0"/>
              <a:t>說明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err="1" smtClean="0"/>
              <a:t>iTaiwan</a:t>
            </a:r>
            <a:r>
              <a:rPr lang="zh-TW" altLang="en-US" sz="2400" dirty="0"/>
              <a:t>設定方式、流量限制、排程</a:t>
            </a:r>
            <a:r>
              <a:rPr lang="zh-TW" altLang="en-US" sz="2400" dirty="0" smtClean="0"/>
              <a:t>規劃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新增</a:t>
            </a:r>
            <a:r>
              <a:rPr lang="zh-TW" altLang="en-US" sz="2400" dirty="0"/>
              <a:t>自訂</a:t>
            </a:r>
            <a:r>
              <a:rPr lang="en-US" altLang="zh-TW" sz="2400" dirty="0" smtClean="0"/>
              <a:t>SSID</a:t>
            </a:r>
            <a:br>
              <a:rPr lang="en-US" altLang="zh-TW" sz="2400" dirty="0" smtClean="0"/>
            </a:br>
            <a:r>
              <a:rPr lang="en-US" altLang="zh-TW" sz="2400" dirty="0" smtClean="0"/>
              <a:t>RESET</a:t>
            </a:r>
            <a:r>
              <a:rPr lang="zh-TW" altLang="en-US" sz="2400" dirty="0"/>
              <a:t>與新增</a:t>
            </a:r>
            <a:r>
              <a:rPr lang="en-US" altLang="zh-TW" sz="2400" dirty="0"/>
              <a:t>AP</a:t>
            </a:r>
            <a:r>
              <a:rPr lang="zh-TW" altLang="en-US" sz="2400" dirty="0"/>
              <a:t>的流程</a:t>
            </a:r>
            <a:r>
              <a:rPr lang="en-US" altLang="zh-TW" sz="2400" dirty="0"/>
              <a:t>(</a:t>
            </a:r>
            <a:r>
              <a:rPr lang="zh-TW" altLang="en-US" sz="2400" dirty="0"/>
              <a:t>簡單說明</a:t>
            </a:r>
            <a:r>
              <a:rPr lang="en-US" altLang="zh-TW" sz="2400" dirty="0"/>
              <a:t>)</a:t>
            </a:r>
            <a:endParaRPr lang="zh-TW" alt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3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3600" dirty="0" smtClean="0">
              <a:solidFill>
                <a:srgbClr val="FF0000"/>
              </a:solidFill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dirty="0" smtClean="0"/>
              <a:t>功能說明</a:t>
            </a:r>
            <a:r>
              <a:rPr lang="en-US" altLang="zh-TW" sz="2800" dirty="0" smtClean="0"/>
              <a:t>-</a:t>
            </a:r>
            <a:r>
              <a:rPr lang="en-US" altLang="zh-TW" sz="2800" dirty="0"/>
              <a:t> RESET</a:t>
            </a:r>
            <a:r>
              <a:rPr lang="zh-TW" altLang="en-US" sz="2800" dirty="0"/>
              <a:t>與新增</a:t>
            </a:r>
            <a:r>
              <a:rPr lang="en-US" altLang="zh-TW" sz="2800" dirty="0"/>
              <a:t>AP</a:t>
            </a:r>
            <a:r>
              <a:rPr lang="zh-TW" altLang="en-US" sz="2800" dirty="0"/>
              <a:t>的流程</a:t>
            </a:r>
          </a:p>
        </p:txBody>
      </p:sp>
      <p:sp>
        <p:nvSpPr>
          <p:cNvPr id="3" name="矩形 2"/>
          <p:cNvSpPr/>
          <p:nvPr/>
        </p:nvSpPr>
        <p:spPr>
          <a:xfrm>
            <a:off x="241177" y="1052737"/>
            <a:ext cx="857929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600" b="1" dirty="0" smtClean="0">
                <a:solidFill>
                  <a:schemeClr val="tx1"/>
                </a:solidFill>
              </a:rPr>
              <a:t>Reset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：按著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Reset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鍵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15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秒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不放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7" y="1916832"/>
            <a:ext cx="2076879" cy="117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新增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AP</a:t>
            </a:r>
            <a:r>
              <a:rPr lang="zh-TW" altLang="en-US" sz="3600" b="1" dirty="0">
                <a:solidFill>
                  <a:schemeClr val="tx1"/>
                </a:solidFill>
              </a:rPr>
              <a:t>：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56" y="1988840"/>
            <a:ext cx="6502416" cy="102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04972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652554" y="3140968"/>
            <a:ext cx="5167917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 smtClean="0">
                <a:solidFill>
                  <a:schemeClr val="tx1"/>
                </a:solidFill>
              </a:rPr>
              <a:t>http://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unifi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:8080/inform</a:t>
            </a:r>
          </a:p>
          <a:p>
            <a:r>
              <a:rPr lang="en-US" altLang="zh-TW" sz="2400" b="1" dirty="0" err="1" smtClean="0">
                <a:solidFill>
                  <a:srgbClr val="FF0000"/>
                </a:solidFill>
              </a:rPr>
              <a:t>unifi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取代為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163.22.168.174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</a:rPr>
              <a:t>http://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163.22.168.174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:8080/inform</a:t>
            </a: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「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Apply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」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套用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後，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AP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會出現在縣網主控台，此時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請聯絡縣網中心將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AP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加入貴校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Site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9" y="6263589"/>
            <a:ext cx="375291" cy="396627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2843808" y="3789040"/>
            <a:ext cx="808746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9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3528" y="1124744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無線</a:t>
            </a:r>
            <a:r>
              <a:rPr lang="en-US" altLang="zh-TW" sz="3600" dirty="0" smtClean="0"/>
              <a:t>AP</a:t>
            </a:r>
            <a:r>
              <a:rPr lang="zh-TW" altLang="en-US" sz="3600" dirty="0" smtClean="0">
                <a:solidFill>
                  <a:srgbClr val="FF0000"/>
                </a:solidFill>
              </a:rPr>
              <a:t>承載能力高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無線</a:t>
            </a:r>
            <a:r>
              <a:rPr lang="en-US" altLang="zh-TW" sz="3600" dirty="0" smtClean="0"/>
              <a:t>AP</a:t>
            </a:r>
            <a:r>
              <a:rPr lang="zh-TW" altLang="en-US" sz="3600" dirty="0" smtClean="0">
                <a:solidFill>
                  <a:srgbClr val="FF0000"/>
                </a:solidFill>
              </a:rPr>
              <a:t>穩定度極佳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地圖式</a:t>
            </a:r>
            <a:r>
              <a:rPr lang="zh-TW" altLang="en-US" sz="3600" dirty="0" smtClean="0">
                <a:solidFill>
                  <a:srgbClr val="FF0000"/>
                </a:solidFill>
              </a:rPr>
              <a:t>中央管理</a:t>
            </a:r>
            <a:r>
              <a:rPr lang="zh-TW" altLang="en-US" sz="3600" dirty="0" smtClean="0"/>
              <a:t>系統</a:t>
            </a:r>
            <a:endParaRPr lang="en-US" altLang="zh-TW" sz="3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加值功能模組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 </a:t>
            </a:r>
            <a:r>
              <a:rPr lang="zh-TW" altLang="en-US" sz="3600" dirty="0" smtClean="0">
                <a:solidFill>
                  <a:srgbClr val="FF0000"/>
                </a:solidFill>
              </a:rPr>
              <a:t>無線廣告訊息推播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    多</a:t>
            </a:r>
            <a:r>
              <a:rPr lang="zh-TW" altLang="en-US" sz="3600" dirty="0">
                <a:solidFill>
                  <a:srgbClr val="FF0000"/>
                </a:solidFill>
              </a:rPr>
              <a:t>站</a:t>
            </a:r>
            <a:r>
              <a:rPr lang="zh-TW" altLang="en-US" sz="3600" dirty="0" smtClean="0">
                <a:solidFill>
                  <a:srgbClr val="FF0000"/>
                </a:solidFill>
              </a:rPr>
              <a:t>點</a:t>
            </a:r>
            <a:r>
              <a:rPr lang="en-US" altLang="zh-TW" sz="3600" dirty="0" smtClean="0">
                <a:solidFill>
                  <a:srgbClr val="FF0000"/>
                </a:solidFill>
              </a:rPr>
              <a:t>(Multi Site)</a:t>
            </a:r>
            <a:r>
              <a:rPr lang="zh-TW" altLang="en-US" sz="3600" dirty="0" smtClean="0">
                <a:solidFill>
                  <a:srgbClr val="FF0000"/>
                </a:solidFill>
              </a:rPr>
              <a:t>管理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    隨機密碼認證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    時間排程管理</a:t>
            </a:r>
            <a:r>
              <a:rPr lang="en-US" altLang="zh-TW" sz="3600" dirty="0" smtClean="0">
                <a:solidFill>
                  <a:srgbClr val="FF0000"/>
                </a:solidFill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 </a:t>
            </a:r>
            <a:endParaRPr lang="en-US" altLang="zh-TW" sz="3600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 smtClean="0"/>
              <a:t>UniFi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無線</a:t>
            </a:r>
            <a:r>
              <a:rPr lang="en-US" altLang="zh-TW" sz="2800" dirty="0" smtClean="0"/>
              <a:t>AP</a:t>
            </a:r>
            <a:r>
              <a:rPr lang="zh-TW" altLang="en-US" sz="2800" dirty="0" smtClean="0"/>
              <a:t>簡介</a:t>
            </a:r>
            <a:endParaRPr lang="zh-TW" altLang="en-US" sz="2800" dirty="0"/>
          </a:p>
        </p:txBody>
      </p:sp>
      <p:pic>
        <p:nvPicPr>
          <p:cNvPr id="10" name="Picture 5" descr="D:\Documents\UBNT\DM\Marketing Material\Unifi\uap_outdoor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4396"/>
            <a:ext cx="1618926" cy="10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884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4"/>
          <a:stretch/>
        </p:blipFill>
        <p:spPr>
          <a:xfrm>
            <a:off x="5788124" y="574920"/>
            <a:ext cx="995811" cy="908720"/>
          </a:xfrm>
          <a:prstGeom prst="rect">
            <a:avLst/>
          </a:prstGeom>
        </p:spPr>
      </p:pic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8" y="6264635"/>
            <a:ext cx="374698" cy="3960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73" y="3173937"/>
            <a:ext cx="1455788" cy="191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44" y="3364723"/>
            <a:ext cx="1818968" cy="19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69" y="4399777"/>
            <a:ext cx="2253803" cy="17573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97035"/>
            <a:ext cx="3188140" cy="138429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63600" y="908050"/>
            <a:ext cx="81010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不需</a:t>
            </a: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額外硬體控制器</a:t>
            </a:r>
            <a:r>
              <a:rPr lang="en-US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(AC)</a:t>
            </a: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及連線授權費用</a:t>
            </a:r>
            <a:endParaRPr lang="en-US" altLang="zh-TW" b="1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直覺式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中央管理</a:t>
            </a:r>
            <a:r>
              <a:rPr lang="en-US" altLang="zh-TW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狀態、流量及設定</a:t>
            </a:r>
            <a:r>
              <a:rPr lang="en-US" altLang="zh-TW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數量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無限擴展</a:t>
            </a:r>
            <a:endParaRPr lang="en-US" altLang="zh-TW" b="1" dirty="0" smtClean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地圖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化部署</a:t>
            </a:r>
            <a:r>
              <a:rPr lang="en-US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位置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PoE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供電</a:t>
            </a: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安裝方便快速</a:t>
            </a:r>
            <a:endParaRPr lang="en-US" altLang="zh-TW" b="1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 smtClean="0"/>
              <a:t>UniFi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無線</a:t>
            </a:r>
            <a:r>
              <a:rPr lang="en-US" altLang="zh-TW" sz="2800" dirty="0" smtClean="0"/>
              <a:t>AP</a:t>
            </a:r>
            <a:r>
              <a:rPr lang="zh-TW" altLang="en-US" sz="2800" dirty="0" smtClean="0"/>
              <a:t>特色</a:t>
            </a:r>
            <a:r>
              <a:rPr lang="en-US" altLang="zh-TW" sz="2800" dirty="0" smtClean="0"/>
              <a:t>-Ⅰ</a:t>
            </a:r>
            <a:endParaRPr lang="zh-TW" altLang="en-US" sz="2800" dirty="0"/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8" y="6264635"/>
            <a:ext cx="374698" cy="3960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7336"/>
            <a:ext cx="387915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66" y="3887336"/>
            <a:ext cx="3911750" cy="22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71" y="2153420"/>
            <a:ext cx="1817361" cy="11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38" y="2153412"/>
            <a:ext cx="1497926" cy="16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3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63600" y="908050"/>
            <a:ext cx="8101013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用戶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無縫式漫遊</a:t>
            </a: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不中斷</a:t>
            </a:r>
            <a:endParaRPr lang="en-US" altLang="zh-TW" b="1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用戶連線數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自動平衡分配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支援各種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驗證機制</a:t>
            </a:r>
            <a:r>
              <a:rPr lang="en-US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WEP/WAP/WAP2(AES/TKIP)/802.1x(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Radius</a:t>
            </a:r>
            <a:r>
              <a:rPr lang="en-US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自訂多</a:t>
            </a: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SSID</a:t>
            </a: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並具獨立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流量頻寬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QoS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用戶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流量控管</a:t>
            </a: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封鎖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用戶連線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位置定位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支援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VLAN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設定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各組</a:t>
            </a:r>
            <a:r>
              <a:rPr lang="en-US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SSID</a:t>
            </a: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具獨立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時間排程管理</a:t>
            </a: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功能</a:t>
            </a:r>
            <a:endParaRPr lang="en-US" altLang="zh-TW" b="1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8" y="6264635"/>
            <a:ext cx="374698" cy="396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 smtClean="0"/>
              <a:t>UniFi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無線</a:t>
            </a:r>
            <a:r>
              <a:rPr lang="en-US" altLang="zh-TW" sz="2800" dirty="0" smtClean="0"/>
              <a:t>AP</a:t>
            </a:r>
            <a:r>
              <a:rPr lang="zh-TW" altLang="en-US" sz="2800" dirty="0" smtClean="0"/>
              <a:t>特色</a:t>
            </a:r>
            <a:r>
              <a:rPr lang="en-US" altLang="zh-TW" sz="2800" dirty="0" smtClean="0"/>
              <a:t>-Ⅱ</a:t>
            </a:r>
            <a:endParaRPr lang="zh-TW" altLang="en-US" sz="2800" dirty="0"/>
          </a:p>
        </p:txBody>
      </p:sp>
      <p:pic>
        <p:nvPicPr>
          <p:cNvPr id="6" name="Picture 5" descr="D:\Documents\UBNT\DM\Marketing Material\Unifi\uap_outdoor_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22" y="1196752"/>
            <a:ext cx="1618926" cy="10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4"/>
          <a:stretch/>
        </p:blipFill>
        <p:spPr>
          <a:xfrm>
            <a:off x="5969398" y="1254708"/>
            <a:ext cx="995811" cy="90872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2819"/>
            <a:ext cx="2952328" cy="161184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8" y="6264635"/>
            <a:ext cx="374698" cy="39600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 smtClean="0"/>
              <a:t>UniFi</a:t>
            </a:r>
            <a:r>
              <a:rPr lang="en-US" altLang="zh-TW" sz="2800" dirty="0" smtClean="0"/>
              <a:t> Controller </a:t>
            </a:r>
            <a:r>
              <a:rPr lang="zh-TW" altLang="en-US" sz="2800" dirty="0" smtClean="0"/>
              <a:t>加值功能</a:t>
            </a:r>
            <a:r>
              <a:rPr lang="en-US" altLang="zh-TW" sz="2800" dirty="0" smtClean="0"/>
              <a:t>-Ⅰ  </a:t>
            </a:r>
            <a:r>
              <a:rPr lang="zh-TW" altLang="en-US" sz="2800" dirty="0" smtClean="0"/>
              <a:t>無線廣告推播</a:t>
            </a:r>
            <a:endParaRPr lang="zh-TW" altLang="en-US" sz="2800" dirty="0"/>
          </a:p>
        </p:txBody>
      </p:sp>
      <p:pic>
        <p:nvPicPr>
          <p:cNvPr id="5" name="Picture 6" descr="accounts, business, colleague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8" y="21328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obile, scree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32" y="1916832"/>
            <a:ext cx="819488" cy="9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etwork, signal, wi-fi, wifi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187">
            <a:off x="2172870" y="1838995"/>
            <a:ext cx="479746" cy="4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network, signal, wi-fi, wifi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8563">
            <a:off x="3174111" y="1361977"/>
            <a:ext cx="479746" cy="4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302840" y="3358733"/>
            <a:ext cx="160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遊客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連接無線訊號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89992" y="32004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  <a:endParaRPr lang="zh-TW" altLang="en-US" sz="2800" b="1" dirty="0">
              <a:solidFill>
                <a:srgbClr val="FF000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598984" y="1403484"/>
            <a:ext cx="160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連接無線訊號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09584" y="4595357"/>
            <a:ext cx="194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開啟瀏覽器</a:t>
            </a:r>
            <a:endParaRPr lang="en-US" altLang="zh-TW" dirty="0" smtClean="0"/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自動導轉</a:t>
            </a:r>
            <a:r>
              <a:rPr lang="zh-TW" altLang="en-US" dirty="0" smtClean="0"/>
              <a:t>至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廣告推播頁面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43608" y="44371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  <a:endParaRPr lang="zh-TW" altLang="en-US" sz="2800" b="1" dirty="0">
              <a:solidFill>
                <a:srgbClr val="FF000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弧形向右箭號 14"/>
          <p:cNvSpPr/>
          <p:nvPr/>
        </p:nvSpPr>
        <p:spPr>
          <a:xfrm rot="20357086">
            <a:off x="594792" y="4149080"/>
            <a:ext cx="415280" cy="806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56176" y="168252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按下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「開始上網」按鈕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即可上網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557680" y="154256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  <a:endParaRPr lang="zh-TW" altLang="en-US" sz="2800" b="1" dirty="0">
              <a:solidFill>
                <a:srgbClr val="FF000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5724128" y="4365104"/>
            <a:ext cx="432048" cy="23025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88835"/>
            <a:ext cx="1944216" cy="3325997"/>
          </a:xfrm>
          <a:prstGeom prst="rect">
            <a:avLst/>
          </a:prstGeom>
        </p:spPr>
      </p:pic>
      <p:sp>
        <p:nvSpPr>
          <p:cNvPr id="20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7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52" y="2483752"/>
            <a:ext cx="2762870" cy="39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4"/>
          <a:stretch/>
        </p:blipFill>
        <p:spPr>
          <a:xfrm>
            <a:off x="3563888" y="864096"/>
            <a:ext cx="99581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8" y="6264635"/>
            <a:ext cx="374698" cy="396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Controller </a:t>
            </a:r>
            <a:r>
              <a:rPr lang="zh-TW" altLang="en-US" sz="2800" dirty="0" smtClean="0"/>
              <a:t>加</a:t>
            </a:r>
            <a:r>
              <a:rPr lang="zh-TW" altLang="en-US" sz="2800" dirty="0"/>
              <a:t>值功能</a:t>
            </a:r>
            <a:r>
              <a:rPr lang="en-US" altLang="zh-TW" sz="2800" dirty="0" smtClean="0"/>
              <a:t>-Ⅱ  </a:t>
            </a:r>
            <a:r>
              <a:rPr lang="zh-TW" altLang="en-US" sz="2800" dirty="0" smtClean="0"/>
              <a:t>中央式多站點管理</a:t>
            </a:r>
            <a:endParaRPr lang="zh-TW" altLang="en-US" sz="28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63600" y="989202"/>
            <a:ext cx="8101013" cy="10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None/>
            </a:pP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中央單位可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集中管理</a:t>
            </a: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，也可依權限將各站點分派給不同下屬單位監看或管理</a:t>
            </a:r>
            <a:endParaRPr lang="en-US" altLang="zh-TW" b="1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55837"/>
            <a:ext cx="84963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1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84984"/>
            <a:ext cx="483270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63600" y="908720"/>
            <a:ext cx="81010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即時派送</a:t>
            </a:r>
            <a:r>
              <a:rPr lang="zh-TW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房客有時效性的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隨機密碼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即時單筆或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批次列印</a:t>
            </a:r>
            <a:r>
              <a:rPr lang="zh-TW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密碼單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結合後端飯店管理系統</a:t>
            </a:r>
            <a:r>
              <a:rPr lang="zh-TW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並客製化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zh-TW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限</a:t>
            </a:r>
            <a:r>
              <a:rPr lang="zh-TW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到期時</a:t>
            </a:r>
            <a:r>
              <a:rPr lang="zh-TW" altLang="zh-TW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可延期</a:t>
            </a:r>
            <a:r>
              <a:rPr lang="zh-TW" altLang="zh-TW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延續客戶專屬服務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endParaRPr lang="en-US" altLang="zh-TW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Ø"/>
            </a:pP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Controller </a:t>
            </a:r>
            <a:r>
              <a:rPr lang="zh-TW" altLang="en-US" sz="2800" dirty="0" smtClean="0"/>
              <a:t>加</a:t>
            </a:r>
            <a:r>
              <a:rPr lang="zh-TW" altLang="en-US" sz="2800" dirty="0"/>
              <a:t>值功能</a:t>
            </a:r>
            <a:r>
              <a:rPr lang="en-US" altLang="zh-TW" sz="2800" dirty="0" smtClean="0"/>
              <a:t>-</a:t>
            </a:r>
            <a:r>
              <a:rPr lang="en-US" altLang="zh-TW" sz="2800" dirty="0"/>
              <a:t>Ⅲ 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即時派送隨機密碼管理</a:t>
            </a:r>
            <a:endParaRPr lang="zh-TW" alt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428999"/>
            <a:ext cx="7632848" cy="298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8" y="6264635"/>
            <a:ext cx="37469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02840" y="206928"/>
            <a:ext cx="8229600" cy="5703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 err="1"/>
              <a:t>UniFi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Controller </a:t>
            </a:r>
            <a:r>
              <a:rPr lang="zh-TW" altLang="en-US" sz="2800" dirty="0" smtClean="0"/>
              <a:t>加</a:t>
            </a:r>
            <a:r>
              <a:rPr lang="zh-TW" altLang="en-US" sz="2800" dirty="0"/>
              <a:t>值功能</a:t>
            </a:r>
            <a:r>
              <a:rPr lang="en-US" altLang="zh-TW" sz="2800" dirty="0" smtClean="0"/>
              <a:t>-Ⅳ  </a:t>
            </a:r>
            <a:r>
              <a:rPr lang="zh-TW" altLang="en-US" sz="2800" dirty="0" smtClean="0"/>
              <a:t>時間排程管理</a:t>
            </a:r>
            <a:endParaRPr lang="zh-TW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204864"/>
            <a:ext cx="7378700" cy="40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7308304" y="6230640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遠誠科技</a:t>
            </a:r>
            <a:endParaRPr lang="zh-TW" altLang="en-US" sz="24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38" y="6264635"/>
            <a:ext cx="374698" cy="396000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27584" y="1308903"/>
            <a:ext cx="1872209" cy="60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校園網路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63601" y="1556792"/>
            <a:ext cx="183619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None/>
            </a:pPr>
            <a:endParaRPr lang="en-US" altLang="zh-TW" b="1" dirty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2699792" y="1489021"/>
            <a:ext cx="432048" cy="288032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131840" y="1349242"/>
            <a:ext cx="5832773" cy="56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None/>
            </a:pP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降低</a:t>
            </a:r>
            <a:r>
              <a:rPr lang="zh-TW" altLang="en-US" b="1" dirty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各種駭客</a:t>
            </a:r>
            <a:r>
              <a:rPr lang="zh-TW" altLang="en-US" b="1" dirty="0" smtClean="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rPr>
              <a:t>行為與機會</a:t>
            </a:r>
            <a:endParaRPr lang="en-US" altLang="zh-TW" b="1" dirty="0" smtClean="0">
              <a:solidFill>
                <a:srgbClr val="0033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91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2726</TotalTime>
  <Words>660</Words>
  <Application>Microsoft Office PowerPoint</Application>
  <PresentationFormat>如螢幕大小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波形</vt:lpstr>
      <vt:lpstr>南投縣網中心 UniFi 無線AP教育訓練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無線Wi-Fi服務</dc:title>
  <dc:creator>user</dc:creator>
  <cp:lastModifiedBy>user</cp:lastModifiedBy>
  <cp:revision>254</cp:revision>
  <dcterms:created xsi:type="dcterms:W3CDTF">2015-05-06T08:24:58Z</dcterms:created>
  <dcterms:modified xsi:type="dcterms:W3CDTF">2016-03-18T00:48:09Z</dcterms:modified>
</cp:coreProperties>
</file>